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charts/chartEx2.xml" ContentType="application/vnd.ms-office.chartex+xml"/>
  <Override PartName="/ppt/charts/colors50.xml" ContentType="application/vnd.ms-office.chartcolorstyle+xml"/>
  <Override PartName="/ppt/charts/style50.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handoutMasterIdLst>
    <p:handoutMasterId r:id="rId17"/>
  </p:handoutMasterIdLst>
  <p:sldIdLst>
    <p:sldId id="268" r:id="rId2"/>
    <p:sldId id="258" r:id="rId3"/>
    <p:sldId id="279" r:id="rId4"/>
    <p:sldId id="260" r:id="rId5"/>
    <p:sldId id="276" r:id="rId6"/>
    <p:sldId id="274" r:id="rId7"/>
    <p:sldId id="269" r:id="rId8"/>
    <p:sldId id="270" r:id="rId9"/>
    <p:sldId id="271" r:id="rId10"/>
    <p:sldId id="272" r:id="rId11"/>
    <p:sldId id="273" r:id="rId12"/>
    <p:sldId id="277" r:id="rId13"/>
    <p:sldId id="275" r:id="rId14"/>
    <p:sldId id="278"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A31E"/>
    <a:srgbClr val="FFD347"/>
    <a:srgbClr val="E7E1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6" d="100"/>
          <a:sy n="66" d="100"/>
        </p:scale>
        <p:origin x="668" y="5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Saxena" userId="b5ea2c9ca54cab16" providerId="LiveId" clId="{D7AA4D09-1812-4CFC-AB21-B27AAD406A76}"/>
    <pc:docChg chg="addSld modSld">
      <pc:chgData name="Ayush Saxena" userId="b5ea2c9ca54cab16" providerId="LiveId" clId="{D7AA4D09-1812-4CFC-AB21-B27AAD406A76}" dt="2023-01-05T15:59:38.499" v="2"/>
      <pc:docMkLst>
        <pc:docMk/>
      </pc:docMkLst>
      <pc:sldChg chg="new setBg">
        <pc:chgData name="Ayush Saxena" userId="b5ea2c9ca54cab16" providerId="LiveId" clId="{D7AA4D09-1812-4CFC-AB21-B27AAD406A76}" dt="2023-01-05T15:59:38.499" v="2"/>
        <pc:sldMkLst>
          <pc:docMk/>
          <pc:sldMk cId="4251456692" sldId="275"/>
        </pc:sldMkLst>
      </pc:sldChg>
    </pc:docChg>
  </pc:docChgLst>
  <pc:docChgLst>
    <pc:chgData name="Ayush Saxena" userId="b5ea2c9ca54cab16" providerId="LiveId" clId="{32284357-CA7F-4B87-94DC-3FBD20DCEA08}"/>
    <pc:docChg chg="custSel delSld modSld">
      <pc:chgData name="Ayush Saxena" userId="b5ea2c9ca54cab16" providerId="LiveId" clId="{32284357-CA7F-4B87-94DC-3FBD20DCEA08}" dt="2023-01-05T16:08:33.446" v="124" actId="1076"/>
      <pc:docMkLst>
        <pc:docMk/>
      </pc:docMkLst>
      <pc:sldChg chg="del">
        <pc:chgData name="Ayush Saxena" userId="b5ea2c9ca54cab16" providerId="LiveId" clId="{32284357-CA7F-4B87-94DC-3FBD20DCEA08}" dt="2023-01-05T16:01:23.245" v="0" actId="2696"/>
        <pc:sldMkLst>
          <pc:docMk/>
          <pc:sldMk cId="1585734172" sldId="259"/>
        </pc:sldMkLst>
      </pc:sldChg>
      <pc:sldChg chg="del">
        <pc:chgData name="Ayush Saxena" userId="b5ea2c9ca54cab16" providerId="LiveId" clId="{32284357-CA7F-4B87-94DC-3FBD20DCEA08}" dt="2023-01-05T16:05:18.160" v="92" actId="2696"/>
        <pc:sldMkLst>
          <pc:docMk/>
          <pc:sldMk cId="3213178253" sldId="261"/>
        </pc:sldMkLst>
      </pc:sldChg>
      <pc:sldChg chg="del">
        <pc:chgData name="Ayush Saxena" userId="b5ea2c9ca54cab16" providerId="LiveId" clId="{32284357-CA7F-4B87-94DC-3FBD20DCEA08}" dt="2023-01-05T16:01:30.501" v="1" actId="2696"/>
        <pc:sldMkLst>
          <pc:docMk/>
          <pc:sldMk cId="2811700760" sldId="262"/>
        </pc:sldMkLst>
      </pc:sldChg>
      <pc:sldChg chg="del">
        <pc:chgData name="Ayush Saxena" userId="b5ea2c9ca54cab16" providerId="LiveId" clId="{32284357-CA7F-4B87-94DC-3FBD20DCEA08}" dt="2023-01-05T16:01:32.116" v="2" actId="47"/>
        <pc:sldMkLst>
          <pc:docMk/>
          <pc:sldMk cId="1543295777" sldId="263"/>
        </pc:sldMkLst>
      </pc:sldChg>
      <pc:sldChg chg="del">
        <pc:chgData name="Ayush Saxena" userId="b5ea2c9ca54cab16" providerId="LiveId" clId="{32284357-CA7F-4B87-94DC-3FBD20DCEA08}" dt="2023-01-05T16:01:33.141" v="3" actId="47"/>
        <pc:sldMkLst>
          <pc:docMk/>
          <pc:sldMk cId="2840829973" sldId="264"/>
        </pc:sldMkLst>
      </pc:sldChg>
      <pc:sldChg chg="del">
        <pc:chgData name="Ayush Saxena" userId="b5ea2c9ca54cab16" providerId="LiveId" clId="{32284357-CA7F-4B87-94DC-3FBD20DCEA08}" dt="2023-01-05T16:01:33.865" v="4" actId="47"/>
        <pc:sldMkLst>
          <pc:docMk/>
          <pc:sldMk cId="3891783230" sldId="265"/>
        </pc:sldMkLst>
      </pc:sldChg>
      <pc:sldChg chg="del">
        <pc:chgData name="Ayush Saxena" userId="b5ea2c9ca54cab16" providerId="LiveId" clId="{32284357-CA7F-4B87-94DC-3FBD20DCEA08}" dt="2023-01-05T16:01:35.015" v="5" actId="47"/>
        <pc:sldMkLst>
          <pc:docMk/>
          <pc:sldMk cId="2998938184" sldId="266"/>
        </pc:sldMkLst>
      </pc:sldChg>
      <pc:sldChg chg="del">
        <pc:chgData name="Ayush Saxena" userId="b5ea2c9ca54cab16" providerId="LiveId" clId="{32284357-CA7F-4B87-94DC-3FBD20DCEA08}" dt="2023-01-05T16:01:36.066" v="6" actId="47"/>
        <pc:sldMkLst>
          <pc:docMk/>
          <pc:sldMk cId="4080749185" sldId="267"/>
        </pc:sldMkLst>
      </pc:sldChg>
      <pc:sldChg chg="modSp mod">
        <pc:chgData name="Ayush Saxena" userId="b5ea2c9ca54cab16" providerId="LiveId" clId="{32284357-CA7F-4B87-94DC-3FBD20DCEA08}" dt="2023-01-05T16:08:33.446" v="124" actId="1076"/>
        <pc:sldMkLst>
          <pc:docMk/>
          <pc:sldMk cId="1576500330" sldId="271"/>
        </pc:sldMkLst>
        <pc:graphicFrameChg chg="mod">
          <ac:chgData name="Ayush Saxena" userId="b5ea2c9ca54cab16" providerId="LiveId" clId="{32284357-CA7F-4B87-94DC-3FBD20DCEA08}" dt="2023-01-05T16:08:02.258" v="121"/>
          <ac:graphicFrameMkLst>
            <pc:docMk/>
            <pc:sldMk cId="1576500330" sldId="271"/>
            <ac:graphicFrameMk id="5" creationId="{F1BC8644-B7F5-4406-BF0F-ED9268E84EE0}"/>
          </ac:graphicFrameMkLst>
        </pc:graphicFrameChg>
        <pc:picChg chg="mod">
          <ac:chgData name="Ayush Saxena" userId="b5ea2c9ca54cab16" providerId="LiveId" clId="{32284357-CA7F-4B87-94DC-3FBD20DCEA08}" dt="2023-01-05T16:08:33.446" v="124" actId="1076"/>
          <ac:picMkLst>
            <pc:docMk/>
            <pc:sldMk cId="1576500330" sldId="271"/>
            <ac:picMk id="7" creationId="{2D1C0423-D8FD-4FB2-98A3-7E7EB02249DB}"/>
          </ac:picMkLst>
        </pc:picChg>
      </pc:sldChg>
      <pc:sldChg chg="delSp modSp mod">
        <pc:chgData name="Ayush Saxena" userId="b5ea2c9ca54cab16" providerId="LiveId" clId="{32284357-CA7F-4B87-94DC-3FBD20DCEA08}" dt="2023-01-05T16:05:11.704" v="91" actId="1076"/>
        <pc:sldMkLst>
          <pc:docMk/>
          <pc:sldMk cId="4251456692" sldId="275"/>
        </pc:sldMkLst>
        <pc:spChg chg="mod">
          <ac:chgData name="Ayush Saxena" userId="b5ea2c9ca54cab16" providerId="LiveId" clId="{32284357-CA7F-4B87-94DC-3FBD20DCEA08}" dt="2023-01-05T16:05:11.704" v="91" actId="1076"/>
          <ac:spMkLst>
            <pc:docMk/>
            <pc:sldMk cId="4251456692" sldId="275"/>
            <ac:spMk id="2" creationId="{3133D497-ABB6-4E1C-8331-13691226130E}"/>
          </ac:spMkLst>
        </pc:spChg>
        <pc:spChg chg="mod">
          <ac:chgData name="Ayush Saxena" userId="b5ea2c9ca54cab16" providerId="LiveId" clId="{32284357-CA7F-4B87-94DC-3FBD20DCEA08}" dt="2023-01-05T16:05:06.822" v="90" actId="14100"/>
          <ac:spMkLst>
            <pc:docMk/>
            <pc:sldMk cId="4251456692" sldId="275"/>
            <ac:spMk id="3" creationId="{1C658169-2309-4258-BC32-A48D53430392}"/>
          </ac:spMkLst>
        </pc:spChg>
        <pc:spChg chg="del">
          <ac:chgData name="Ayush Saxena" userId="b5ea2c9ca54cab16" providerId="LiveId" clId="{32284357-CA7F-4B87-94DC-3FBD20DCEA08}" dt="2023-01-05T16:02:41.882" v="7" actId="21"/>
          <ac:spMkLst>
            <pc:docMk/>
            <pc:sldMk cId="4251456692" sldId="275"/>
            <ac:spMk id="4" creationId="{2F2BEC03-1344-48E5-BB3F-05ADBCE1A5C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5ea2c9ca54cab16/Desktop/IMDB_Movies.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vpar\Downloads\IMDB_Movies.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5ea2c9ca54cab16/Desktop/IMDB_Movies.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vpar\Downloads\IMDB_Movies.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b5ea2c9ca54cab16/Desktop/IMDB_Movie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oleObject" Target="file:///C:\Users\pvpar\Downloads\IMDB_Movi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[IMDB_Movies.xlsx]Sheet2!PivotTable7</c:name>
    <c:fmtId val="7"/>
  </c:pivotSource>
  <c:chart>
    <c:autoTitleDeleted val="1"/>
    <c:pivotFmts>
      <c:pivotFmt>
        <c:idx val="0"/>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pivotFmt>
      <c:pivotFmt>
        <c:idx val="1"/>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pivotFmt>
      <c:pivotFmt>
        <c:idx val="2"/>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876645899429586"/>
          <c:y val="0.19467361801617802"/>
          <c:w val="0.84006394555586605"/>
          <c:h val="0.42432864833875289"/>
        </c:manualLayout>
      </c:layout>
      <c:barChart>
        <c:barDir val="col"/>
        <c:grouping val="clustered"/>
        <c:varyColors val="0"/>
        <c:ser>
          <c:idx val="0"/>
          <c:order val="0"/>
          <c:tx>
            <c:strRef>
              <c:f>Sheet2!$B$3</c:f>
              <c:strCache>
                <c:ptCount val="1"/>
                <c:pt idx="0">
                  <c:v>Sum of Gross</c:v>
                </c:pt>
              </c:strCache>
            </c:strRef>
          </c:tx>
          <c:spPr>
            <a:gradFill flip="none" rotWithShape="1">
              <a:gsLst>
                <a:gs pos="0">
                  <a:schemeClr val="accent2">
                    <a:tint val="77000"/>
                  </a:schemeClr>
                </a:gs>
                <a:gs pos="75000">
                  <a:schemeClr val="accent2">
                    <a:tint val="77000"/>
                    <a:lumMod val="60000"/>
                    <a:lumOff val="40000"/>
                  </a:schemeClr>
                </a:gs>
                <a:gs pos="51000">
                  <a:schemeClr val="accent2">
                    <a:tint val="77000"/>
                    <a:alpha val="75000"/>
                  </a:schemeClr>
                </a:gs>
                <a:gs pos="100000">
                  <a:schemeClr val="accent2">
                    <a:tint val="77000"/>
                    <a:lumMod val="20000"/>
                    <a:lumOff val="80000"/>
                    <a:alpha val="15000"/>
                  </a:schemeClr>
                </a:gs>
              </a:gsLst>
              <a:lin ang="5400000" scaled="0"/>
            </a:gradFill>
            <a:ln>
              <a:noFill/>
            </a:ln>
            <a:effectLst/>
          </c:spPr>
          <c:invertIfNegative val="0"/>
          <c:cat>
            <c:strRef>
              <c:f>Sheet2!$A$4:$A$14</c:f>
              <c:strCache>
                <c:ptCount val="10"/>
                <c:pt idx="0">
                  <c:v>AvatarÂ </c:v>
                </c:pt>
                <c:pt idx="1">
                  <c:v>Jurassic WorldÂ </c:v>
                </c:pt>
                <c:pt idx="2">
                  <c:v>TitanicÂ </c:v>
                </c:pt>
                <c:pt idx="3">
                  <c:v>Star Wars: Episode IV - A New HopeÂ </c:v>
                </c:pt>
                <c:pt idx="4">
                  <c:v>E.T. the Extra-TerrestrialÂ </c:v>
                </c:pt>
                <c:pt idx="5">
                  <c:v>The AvengersÂ </c:v>
                </c:pt>
                <c:pt idx="6">
                  <c:v>The Lion KingÂ </c:v>
                </c:pt>
                <c:pt idx="7">
                  <c:v>The Jungle BookÂ </c:v>
                </c:pt>
                <c:pt idx="8">
                  <c:v>Star Wars: Episode I - The Phantom MenaceÂ </c:v>
                </c:pt>
                <c:pt idx="9">
                  <c:v>The Dark KnightÂ </c:v>
                </c:pt>
              </c:strCache>
            </c:strRef>
          </c:cat>
          <c:val>
            <c:numRef>
              <c:f>Sheet2!$B$4:$B$14</c:f>
              <c:numCache>
                <c:formatCode>General</c:formatCode>
                <c:ptCount val="10"/>
                <c:pt idx="0">
                  <c:v>760505847</c:v>
                </c:pt>
                <c:pt idx="1">
                  <c:v>652177271</c:v>
                </c:pt>
                <c:pt idx="2">
                  <c:v>658672302</c:v>
                </c:pt>
                <c:pt idx="3">
                  <c:v>460935665</c:v>
                </c:pt>
                <c:pt idx="4">
                  <c:v>434949459</c:v>
                </c:pt>
                <c:pt idx="5">
                  <c:v>623279547</c:v>
                </c:pt>
                <c:pt idx="6">
                  <c:v>422783777</c:v>
                </c:pt>
                <c:pt idx="7">
                  <c:v>725290282</c:v>
                </c:pt>
                <c:pt idx="8">
                  <c:v>474544677</c:v>
                </c:pt>
                <c:pt idx="9">
                  <c:v>533316061</c:v>
                </c:pt>
              </c:numCache>
            </c:numRef>
          </c:val>
          <c:extLst>
            <c:ext xmlns:c16="http://schemas.microsoft.com/office/drawing/2014/chart" uri="{C3380CC4-5D6E-409C-BE32-E72D297353CC}">
              <c16:uniqueId val="{00000000-A7B0-43B1-BAB5-FABCF0C2317F}"/>
            </c:ext>
          </c:extLst>
        </c:ser>
        <c:ser>
          <c:idx val="1"/>
          <c:order val="1"/>
          <c:tx>
            <c:strRef>
              <c:f>Sheet2!$C$3</c:f>
              <c:strCache>
                <c:ptCount val="1"/>
                <c:pt idx="0">
                  <c:v>Sum of Profit</c:v>
                </c:pt>
              </c:strCache>
            </c:strRef>
          </c:tx>
          <c:spPr>
            <a:gradFill flip="none" rotWithShape="1">
              <a:gsLst>
                <a:gs pos="0">
                  <a:schemeClr val="accent2">
                    <a:shade val="76000"/>
                  </a:schemeClr>
                </a:gs>
                <a:gs pos="75000">
                  <a:schemeClr val="accent2">
                    <a:shade val="76000"/>
                    <a:lumMod val="60000"/>
                    <a:lumOff val="40000"/>
                  </a:schemeClr>
                </a:gs>
                <a:gs pos="51000">
                  <a:schemeClr val="accent2">
                    <a:shade val="76000"/>
                    <a:alpha val="75000"/>
                  </a:schemeClr>
                </a:gs>
                <a:gs pos="100000">
                  <a:schemeClr val="accent2">
                    <a:shade val="76000"/>
                    <a:lumMod val="20000"/>
                    <a:lumOff val="80000"/>
                    <a:alpha val="15000"/>
                  </a:schemeClr>
                </a:gs>
              </a:gsLst>
              <a:lin ang="5400000" scaled="0"/>
            </a:gradFill>
            <a:ln>
              <a:noFill/>
            </a:ln>
            <a:effectLst/>
          </c:spPr>
          <c:invertIfNegative val="0"/>
          <c:cat>
            <c:strRef>
              <c:f>Sheet2!$A$4:$A$14</c:f>
              <c:strCache>
                <c:ptCount val="10"/>
                <c:pt idx="0">
                  <c:v>AvatarÂ </c:v>
                </c:pt>
                <c:pt idx="1">
                  <c:v>Jurassic WorldÂ </c:v>
                </c:pt>
                <c:pt idx="2">
                  <c:v>TitanicÂ </c:v>
                </c:pt>
                <c:pt idx="3">
                  <c:v>Star Wars: Episode IV - A New HopeÂ </c:v>
                </c:pt>
                <c:pt idx="4">
                  <c:v>E.T. the Extra-TerrestrialÂ </c:v>
                </c:pt>
                <c:pt idx="5">
                  <c:v>The AvengersÂ </c:v>
                </c:pt>
                <c:pt idx="6">
                  <c:v>The Lion KingÂ </c:v>
                </c:pt>
                <c:pt idx="7">
                  <c:v>The Jungle BookÂ </c:v>
                </c:pt>
                <c:pt idx="8">
                  <c:v>Star Wars: Episode I - The Phantom MenaceÂ </c:v>
                </c:pt>
                <c:pt idx="9">
                  <c:v>The Dark KnightÂ </c:v>
                </c:pt>
              </c:strCache>
            </c:strRef>
          </c:cat>
          <c:val>
            <c:numRef>
              <c:f>Sheet2!$C$4:$C$14</c:f>
              <c:numCache>
                <c:formatCode>General</c:formatCode>
                <c:ptCount val="10"/>
                <c:pt idx="0">
                  <c:v>523505847</c:v>
                </c:pt>
                <c:pt idx="1">
                  <c:v>502177271</c:v>
                </c:pt>
                <c:pt idx="2">
                  <c:v>458672302</c:v>
                </c:pt>
                <c:pt idx="3">
                  <c:v>449935665</c:v>
                </c:pt>
                <c:pt idx="4">
                  <c:v>424449459</c:v>
                </c:pt>
                <c:pt idx="5">
                  <c:v>403279547</c:v>
                </c:pt>
                <c:pt idx="6">
                  <c:v>377783777</c:v>
                </c:pt>
                <c:pt idx="7">
                  <c:v>375290282</c:v>
                </c:pt>
                <c:pt idx="8">
                  <c:v>359544677</c:v>
                </c:pt>
                <c:pt idx="9">
                  <c:v>348316061</c:v>
                </c:pt>
              </c:numCache>
            </c:numRef>
          </c:val>
          <c:extLst>
            <c:ext xmlns:c16="http://schemas.microsoft.com/office/drawing/2014/chart" uri="{C3380CC4-5D6E-409C-BE32-E72D297353CC}">
              <c16:uniqueId val="{00000001-A7B0-43B1-BAB5-FABCF0C2317F}"/>
            </c:ext>
          </c:extLst>
        </c:ser>
        <c:dLbls>
          <c:showLegendKey val="0"/>
          <c:showVal val="0"/>
          <c:showCatName val="0"/>
          <c:showSerName val="0"/>
          <c:showPercent val="0"/>
          <c:showBubbleSize val="0"/>
        </c:dLbls>
        <c:gapWidth val="355"/>
        <c:overlap val="-70"/>
        <c:axId val="851303792"/>
        <c:axId val="893650592"/>
      </c:barChart>
      <c:catAx>
        <c:axId val="851303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893650592"/>
        <c:crosses val="autoZero"/>
        <c:auto val="1"/>
        <c:lblAlgn val="ctr"/>
        <c:lblOffset val="100"/>
        <c:noMultiLvlLbl val="0"/>
      </c:catAx>
      <c:valAx>
        <c:axId val="893650592"/>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851303792"/>
        <c:crosses val="autoZero"/>
        <c:crossBetween val="between"/>
      </c:valAx>
      <c:spPr>
        <a:noFill/>
        <a:ln>
          <a:noFill/>
        </a:ln>
        <a:effectLst/>
      </c:spPr>
    </c:plotArea>
    <c:legend>
      <c:legendPos val="r"/>
      <c:layout>
        <c:manualLayout>
          <c:xMode val="edge"/>
          <c:yMode val="edge"/>
          <c:x val="0.82313103085496364"/>
          <c:y val="1.699712450619438E-2"/>
          <c:w val="0.13383459635395262"/>
          <c:h val="0.1535846926983956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1"/>
          <c:tx>
            <c:strRef>
              <c:f>Sheet7!$G$1</c:f>
              <c:strCache>
                <c:ptCount val="1"/>
                <c:pt idx="0">
                  <c:v>Sum of num_voted_users</c:v>
                </c:pt>
              </c:strCache>
            </c:strRef>
          </c:tx>
          <c:spPr>
            <a:ln w="28575" cap="rnd">
              <a:solidFill>
                <a:srgbClr val="FFC000"/>
              </a:solidFill>
              <a:round/>
            </a:ln>
            <a:effectLst/>
          </c:spPr>
          <c:marker>
            <c:symbol val="none"/>
          </c:marker>
          <c:cat>
            <c:strRef>
              <c:f>Sheet7!$E$2:$E$3715</c:f>
              <c:strCache>
                <c:ptCount val="3714"/>
                <c:pt idx="0">
                  <c:v>The Shawshank RedemptionÂ </c:v>
                </c:pt>
                <c:pt idx="1">
                  <c:v>The GodfatherÂ </c:v>
                </c:pt>
                <c:pt idx="2">
                  <c:v>The Dark KnightÂ </c:v>
                </c:pt>
                <c:pt idx="3">
                  <c:v>The Godfather: Part IIÂ </c:v>
                </c:pt>
                <c:pt idx="4">
                  <c:v>Pulp FictionÂ </c:v>
                </c:pt>
                <c:pt idx="5">
                  <c:v>Schindler's ListÂ </c:v>
                </c:pt>
                <c:pt idx="6">
                  <c:v>The Good, the Bad and the UglyÂ </c:v>
                </c:pt>
                <c:pt idx="7">
                  <c:v>The Lord of the Rings: The Return of the KingÂ </c:v>
                </c:pt>
                <c:pt idx="8">
                  <c:v>Fight ClubÂ </c:v>
                </c:pt>
                <c:pt idx="9">
                  <c:v>Forrest GumpÂ </c:v>
                </c:pt>
                <c:pt idx="10">
                  <c:v>InceptionÂ </c:v>
                </c:pt>
                <c:pt idx="11">
                  <c:v>Star Wars: Episode V - The Empire Strikes BackÂ </c:v>
                </c:pt>
                <c:pt idx="12">
                  <c:v>The Lord of the Rings: The Fellowship of the RingÂ </c:v>
                </c:pt>
                <c:pt idx="13">
                  <c:v>City of GodÂ </c:v>
                </c:pt>
                <c:pt idx="14">
                  <c:v>GoodfellasÂ </c:v>
                </c:pt>
                <c:pt idx="15">
                  <c:v>One Flew Over the Cuckoo's NestÂ </c:v>
                </c:pt>
                <c:pt idx="16">
                  <c:v>Seven SamuraiÂ </c:v>
                </c:pt>
                <c:pt idx="17">
                  <c:v>Star Wars: Episode IV - A New HopeÂ </c:v>
                </c:pt>
                <c:pt idx="18">
                  <c:v>The Lord of the Rings: The Two TowersÂ </c:v>
                </c:pt>
                <c:pt idx="19">
                  <c:v>The MatrixÂ </c:v>
                </c:pt>
                <c:pt idx="20">
                  <c:v>American History XÂ </c:v>
                </c:pt>
                <c:pt idx="21">
                  <c:v>CasablancaÂ </c:v>
                </c:pt>
                <c:pt idx="22">
                  <c:v>InterstellarÂ </c:v>
                </c:pt>
                <c:pt idx="23">
                  <c:v>Modern TimesÂ </c:v>
                </c:pt>
                <c:pt idx="24">
                  <c:v>Saving Private RyanÂ </c:v>
                </c:pt>
                <c:pt idx="25">
                  <c:v>Se7enÂ </c:v>
                </c:pt>
                <c:pt idx="26">
                  <c:v>Spirited AwayÂ </c:v>
                </c:pt>
                <c:pt idx="27">
                  <c:v>The Silence of the LambsÂ </c:v>
                </c:pt>
                <c:pt idx="28">
                  <c:v>The Usual SuspectsÂ </c:v>
                </c:pt>
                <c:pt idx="29">
                  <c:v>AlienÂ </c:v>
                </c:pt>
                <c:pt idx="30">
                  <c:v>Apocalypse NowÂ </c:v>
                </c:pt>
                <c:pt idx="31">
                  <c:v>Back to the FutureÂ </c:v>
                </c:pt>
                <c:pt idx="32">
                  <c:v>Children of HeavenÂ </c:v>
                </c:pt>
                <c:pt idx="33">
                  <c:v>Django UnchainedÂ </c:v>
                </c:pt>
                <c:pt idx="34">
                  <c:v>GladiatorÂ </c:v>
                </c:pt>
                <c:pt idx="35">
                  <c:v>MementoÂ </c:v>
                </c:pt>
                <c:pt idx="36">
                  <c:v>PsychoÂ </c:v>
                </c:pt>
                <c:pt idx="37">
                  <c:v>Raiders of the Lost ArkÂ </c:v>
                </c:pt>
                <c:pt idx="38">
                  <c:v>SamsaraÂ </c:v>
                </c:pt>
                <c:pt idx="39">
                  <c:v>Terminator 2: Judgment DayÂ </c:v>
                </c:pt>
                <c:pt idx="40">
                  <c:v>The Dark Knight RisesÂ </c:v>
                </c:pt>
                <c:pt idx="41">
                  <c:v>The DepartedÂ </c:v>
                </c:pt>
                <c:pt idx="42">
                  <c:v>The Green MileÂ </c:v>
                </c:pt>
                <c:pt idx="43">
                  <c:v>The Lion KingÂ </c:v>
                </c:pt>
                <c:pt idx="44">
                  <c:v>The Lives of OthersÂ </c:v>
                </c:pt>
                <c:pt idx="45">
                  <c:v>The PianistÂ </c:v>
                </c:pt>
                <c:pt idx="46">
                  <c:v>The PrestigeÂ </c:v>
                </c:pt>
                <c:pt idx="47">
                  <c:v>WhiplashÂ </c:v>
                </c:pt>
                <c:pt idx="48">
                  <c:v>A SeparationÂ </c:v>
                </c:pt>
                <c:pt idx="49">
                  <c:v>AliensÂ </c:v>
                </c:pt>
                <c:pt idx="50">
                  <c:v>AmÃ©lieÂ </c:v>
                </c:pt>
                <c:pt idx="51">
                  <c:v>American BeautyÂ </c:v>
                </c:pt>
                <c:pt idx="52">
                  <c:v>BraveheartÂ </c:v>
                </c:pt>
                <c:pt idx="53">
                  <c:v>Das BootÂ </c:v>
                </c:pt>
                <c:pt idx="54">
                  <c:v>Lawrence of ArabiaÂ </c:v>
                </c:pt>
                <c:pt idx="55">
                  <c:v>OldboyÂ </c:v>
                </c:pt>
                <c:pt idx="56">
                  <c:v>Once Upon a Time in AmericaÂ </c:v>
                </c:pt>
                <c:pt idx="57">
                  <c:v>Princess MononokeÂ </c:v>
                </c:pt>
                <c:pt idx="58">
                  <c:v>Requiem for a DreamÂ </c:v>
                </c:pt>
                <c:pt idx="59">
                  <c:v>Reservoir DogsÂ </c:v>
                </c:pt>
                <c:pt idx="60">
                  <c:v>Star Wars: Episode VI - Return of the JediÂ </c:v>
                </c:pt>
                <c:pt idx="61">
                  <c:v>WALLÂ·EÂ </c:v>
                </c:pt>
                <c:pt idx="62">
                  <c:v>2001: A Space OdysseyÂ </c:v>
                </c:pt>
                <c:pt idx="63">
                  <c:v>AmadeusÂ </c:v>
                </c:pt>
                <c:pt idx="64">
                  <c:v>Batman BeginsÂ </c:v>
                </c:pt>
                <c:pt idx="65">
                  <c:v>DownfallÂ </c:v>
                </c:pt>
                <c:pt idx="66">
                  <c:v>Eternal Sunshine of the Spotless MindÂ </c:v>
                </c:pt>
                <c:pt idx="67">
                  <c:v>Good Will HuntingÂ </c:v>
                </c:pt>
                <c:pt idx="68">
                  <c:v>Hoop DreamsÂ </c:v>
                </c:pt>
                <c:pt idx="69">
                  <c:v>Indiana Jones and the Last CrusadeÂ </c:v>
                </c:pt>
                <c:pt idx="70">
                  <c:v>Inglourious BasterdsÂ </c:v>
                </c:pt>
                <c:pt idx="71">
                  <c:v>Inside OutÂ </c:v>
                </c:pt>
                <c:pt idx="72">
                  <c:v>L.A. ConfidentialÂ </c:v>
                </c:pt>
                <c:pt idx="73">
                  <c:v>MetropolisÂ </c:v>
                </c:pt>
                <c:pt idx="74">
                  <c:v>Monty Python and the Holy GrailÂ </c:v>
                </c:pt>
                <c:pt idx="75">
                  <c:v>Raging BullÂ </c:v>
                </c:pt>
                <c:pt idx="76">
                  <c:v>RoomÂ </c:v>
                </c:pt>
                <c:pt idx="77">
                  <c:v>ScarfaceÂ </c:v>
                </c:pt>
                <c:pt idx="78">
                  <c:v>SnatchÂ </c:v>
                </c:pt>
                <c:pt idx="79">
                  <c:v>Some Like It HotÂ </c:v>
                </c:pt>
                <c:pt idx="80">
                  <c:v>The HuntÂ </c:v>
                </c:pt>
                <c:pt idx="81">
                  <c:v>The StingÂ </c:v>
                </c:pt>
                <c:pt idx="82">
                  <c:v>Toy Story 3Â </c:v>
                </c:pt>
                <c:pt idx="83">
                  <c:v>Toy StoryÂ </c:v>
                </c:pt>
                <c:pt idx="84">
                  <c:v>UnforgivenÂ </c:v>
                </c:pt>
                <c:pt idx="85">
                  <c:v>UpÂ </c:v>
                </c:pt>
                <c:pt idx="86">
                  <c:v>A Beautiful MindÂ </c:v>
                </c:pt>
                <c:pt idx="87">
                  <c:v>Blade RunnerÂ </c:v>
                </c:pt>
                <c:pt idx="88">
                  <c:v>Captain America: Civil WarÂ </c:v>
                </c:pt>
                <c:pt idx="89">
                  <c:v>CasinoÂ </c:v>
                </c:pt>
                <c:pt idx="90">
                  <c:v>Die HardÂ </c:v>
                </c:pt>
                <c:pt idx="91">
                  <c:v>Finding NemoÂ </c:v>
                </c:pt>
                <c:pt idx="92">
                  <c:v>Gone with the WindÂ </c:v>
                </c:pt>
                <c:pt idx="93">
                  <c:v>Gran TorinoÂ </c:v>
                </c:pt>
                <c:pt idx="94">
                  <c:v>How to Train Your DragonÂ </c:v>
                </c:pt>
                <c:pt idx="95">
                  <c:v>Howl's Moving CastleÂ </c:v>
                </c:pt>
                <c:pt idx="96">
                  <c:v>IncendiesÂ </c:v>
                </c:pt>
                <c:pt idx="97">
                  <c:v>Into the WildÂ </c:v>
                </c:pt>
                <c:pt idx="98">
                  <c:v>Lock, Stock and Two Smoking BarrelsÂ </c:v>
                </c:pt>
                <c:pt idx="99">
                  <c:v>On the WaterfrontÂ </c:v>
                </c:pt>
                <c:pt idx="100">
                  <c:v>Pan's LabyrinthÂ </c:v>
                </c:pt>
                <c:pt idx="101">
                  <c:v>RebeccaÂ </c:v>
                </c:pt>
                <c:pt idx="102">
                  <c:v>The Act of KillingÂ </c:v>
                </c:pt>
                <c:pt idx="103">
                  <c:v>The Big LebowskiÂ </c:v>
                </c:pt>
                <c:pt idx="104">
                  <c:v>The Bridge on the River KwaiÂ </c:v>
                </c:pt>
                <c:pt idx="105">
                  <c:v>The Secret in Their EyesÂ </c:v>
                </c:pt>
                <c:pt idx="106">
                  <c:v>The ThingÂ </c:v>
                </c:pt>
                <c:pt idx="107">
                  <c:v>The Wolf of Wall StreetÂ </c:v>
                </c:pt>
                <c:pt idx="108">
                  <c:v>TrainspottingÂ </c:v>
                </c:pt>
                <c:pt idx="109">
                  <c:v>V for VendettaÂ </c:v>
                </c:pt>
                <c:pt idx="110">
                  <c:v>WarriorÂ </c:v>
                </c:pt>
                <c:pt idx="111">
                  <c:v>12 Years a SlaveÂ </c:v>
                </c:pt>
                <c:pt idx="112">
                  <c:v>AkiraÂ </c:v>
                </c:pt>
                <c:pt idx="113">
                  <c:v>Amores PerrosÂ </c:v>
                </c:pt>
                <c:pt idx="114">
                  <c:v>Annie HallÂ </c:v>
                </c:pt>
                <c:pt idx="115">
                  <c:v>Archaeology of a WomanÂ </c:v>
                </c:pt>
                <c:pt idx="116">
                  <c:v>Before SunriseÂ </c:v>
                </c:pt>
                <c:pt idx="117">
                  <c:v>Butch Cassidy and the Sundance KidÂ </c:v>
                </c:pt>
                <c:pt idx="118">
                  <c:v>DeadpoolÂ </c:v>
                </c:pt>
                <c:pt idx="119">
                  <c:v>Donnie DarkoÂ </c:v>
                </c:pt>
                <c:pt idx="120">
                  <c:v>Elite SquadÂ </c:v>
                </c:pt>
                <c:pt idx="121">
                  <c:v>Gone GirlÂ </c:v>
                </c:pt>
                <c:pt idx="122">
                  <c:v>Groundhog DayÂ </c:v>
                </c:pt>
                <c:pt idx="123">
                  <c:v>Guardians of the GalaxyÂ </c:v>
                </c:pt>
                <c:pt idx="124">
                  <c:v>Hotel RwandaÂ </c:v>
                </c:pt>
                <c:pt idx="125">
                  <c:v>In the Shadow of the MoonÂ </c:v>
                </c:pt>
                <c:pt idx="126">
                  <c:v>Jurassic ParkÂ </c:v>
                </c:pt>
                <c:pt idx="127">
                  <c:v>Kill Bill: Vol. 1Â </c:v>
                </c:pt>
                <c:pt idx="128">
                  <c:v>Mad Max: Fury RoadÂ </c:v>
                </c:pt>
                <c:pt idx="129">
                  <c:v>Million Dollar BabyÂ </c:v>
                </c:pt>
                <c:pt idx="130">
                  <c:v>Monsters, Inc.Â </c:v>
                </c:pt>
                <c:pt idx="131">
                  <c:v>NetworkÂ </c:v>
                </c:pt>
                <c:pt idx="132">
                  <c:v>No Country for Old MenÂ </c:v>
                </c:pt>
                <c:pt idx="133">
                  <c:v>Pirates of the Caribbean: The Curse of the Black PearlÂ </c:v>
                </c:pt>
                <c:pt idx="134">
                  <c:v>PlatoonÂ </c:v>
                </c:pt>
                <c:pt idx="135">
                  <c:v>PrisonersÂ </c:v>
                </c:pt>
                <c:pt idx="136">
                  <c:v>RockyÂ </c:v>
                </c:pt>
                <c:pt idx="137">
                  <c:v>RushÂ </c:v>
                </c:pt>
                <c:pt idx="138">
                  <c:v>Shutter IslandÂ </c:v>
                </c:pt>
                <c:pt idx="139">
                  <c:v>Sin CityÂ </c:v>
                </c:pt>
                <c:pt idx="140">
                  <c:v>SpotlightÂ </c:v>
                </c:pt>
                <c:pt idx="141">
                  <c:v>Stand by MeÂ </c:v>
                </c:pt>
                <c:pt idx="142">
                  <c:v>Tae Guk Gi: The Brotherhood of WarÂ </c:v>
                </c:pt>
                <c:pt idx="143">
                  <c:v>The AvengersÂ </c:v>
                </c:pt>
                <c:pt idx="144">
                  <c:v>The Best Years of Our LivesÂ </c:v>
                </c:pt>
                <c:pt idx="145">
                  <c:v>The Bourne UltimatumÂ </c:v>
                </c:pt>
                <c:pt idx="146">
                  <c:v>The CelebrationÂ </c:v>
                </c:pt>
                <c:pt idx="147">
                  <c:v>The Grand Budapest HotelÂ </c:v>
                </c:pt>
                <c:pt idx="148">
                  <c:v>The HelpÂ </c:v>
                </c:pt>
                <c:pt idx="149">
                  <c:v>The Imitation GameÂ </c:v>
                </c:pt>
                <c:pt idx="150">
                  <c:v>The MartianÂ </c:v>
                </c:pt>
                <c:pt idx="151">
                  <c:v>The Princess BrideÂ </c:v>
                </c:pt>
                <c:pt idx="152">
                  <c:v>The RevenantÂ </c:v>
                </c:pt>
                <c:pt idx="153">
                  <c:v>The Sea InsideÂ </c:v>
                </c:pt>
                <c:pt idx="154">
                  <c:v>The Sixth SenseÂ </c:v>
                </c:pt>
                <c:pt idx="155">
                  <c:v>The TerminatorÂ </c:v>
                </c:pt>
                <c:pt idx="156">
                  <c:v>The Truman ShowÂ </c:v>
                </c:pt>
                <c:pt idx="157">
                  <c:v>The Wizard of OzÂ </c:v>
                </c:pt>
                <c:pt idx="158">
                  <c:v>There Will Be BloodÂ </c:v>
                </c:pt>
                <c:pt idx="159">
                  <c:v>WoodstockÂ </c:v>
                </c:pt>
                <c:pt idx="160">
                  <c:v>A Fistful of DollarsÂ </c:v>
                </c:pt>
                <c:pt idx="161">
                  <c:v>AladdinÂ </c:v>
                </c:pt>
                <c:pt idx="162">
                  <c:v>Before SunsetÂ </c:v>
                </c:pt>
                <c:pt idx="163">
                  <c:v>Big FishÂ </c:v>
                </c:pt>
                <c:pt idx="164">
                  <c:v>Black SwanÂ </c:v>
                </c:pt>
                <c:pt idx="165">
                  <c:v>Blood DiamondÂ </c:v>
                </c:pt>
                <c:pt idx="166">
                  <c:v>Blood In, Blood OutÂ </c:v>
                </c:pt>
                <c:pt idx="167">
                  <c:v>Bowling for ColumbineÂ </c:v>
                </c:pt>
                <c:pt idx="168">
                  <c:v>BoyhoodÂ </c:v>
                </c:pt>
                <c:pt idx="169">
                  <c:v>BrazilÂ </c:v>
                </c:pt>
                <c:pt idx="170">
                  <c:v>Casino RoyaleÂ </c:v>
                </c:pt>
                <c:pt idx="171">
                  <c:v>Catch Me If You CanÂ </c:v>
                </c:pt>
                <c:pt idx="172">
                  <c:v>Central StationÂ </c:v>
                </c:pt>
                <c:pt idx="173">
                  <c:v>Cinderella ManÂ </c:v>
                </c:pt>
                <c:pt idx="174">
                  <c:v>Dallas Buyers ClubÂ </c:v>
                </c:pt>
                <c:pt idx="175">
                  <c:v>Dancer in the DarkÂ </c:v>
                </c:pt>
                <c:pt idx="176">
                  <c:v>Dances with WolvesÂ </c:v>
                </c:pt>
                <c:pt idx="177">
                  <c:v>Dead Poets SocietyÂ </c:v>
                </c:pt>
                <c:pt idx="178">
                  <c:v>District 9Â </c:v>
                </c:pt>
                <c:pt idx="179">
                  <c:v>Doctor ZhivagoÂ </c:v>
                </c:pt>
                <c:pt idx="180">
                  <c:v>Fiddler on the RoofÂ </c:v>
                </c:pt>
                <c:pt idx="181">
                  <c:v>HerÂ </c:v>
                </c:pt>
                <c:pt idx="182">
                  <c:v>In BrugesÂ </c:v>
                </c:pt>
                <c:pt idx="183">
                  <c:v>JawsÂ </c:v>
                </c:pt>
                <c:pt idx="184">
                  <c:v>JFKÂ </c:v>
                </c:pt>
                <c:pt idx="185">
                  <c:v>Kill Bill: Vol. 2Â </c:v>
                </c:pt>
                <c:pt idx="186">
                  <c:v>Life of PiÂ </c:v>
                </c:pt>
                <c:pt idx="187">
                  <c:v>MagnoliaÂ </c:v>
                </c:pt>
                <c:pt idx="188">
                  <c:v>Mulholland DriveÂ </c:v>
                </c:pt>
                <c:pt idx="189">
                  <c:v>My Name Is KhanÂ </c:v>
                </c:pt>
                <c:pt idx="190">
                  <c:v>Mystic RiverÂ </c:v>
                </c:pt>
                <c:pt idx="191">
                  <c:v>Night of the Living DeadÂ </c:v>
                </c:pt>
                <c:pt idx="192">
                  <c:v>PersepolisÂ </c:v>
                </c:pt>
                <c:pt idx="193">
                  <c:v>Rain ManÂ </c:v>
                </c:pt>
                <c:pt idx="194">
                  <c:v>RatatouilleÂ </c:v>
                </c:pt>
                <c:pt idx="195">
                  <c:v>SerenityÂ </c:v>
                </c:pt>
                <c:pt idx="196">
                  <c:v>Shaun of the DeadÂ </c:v>
                </c:pt>
                <c:pt idx="197">
                  <c:v>SickoÂ </c:v>
                </c:pt>
                <c:pt idx="198">
                  <c:v>Sling BladeÂ </c:v>
                </c:pt>
                <c:pt idx="199">
                  <c:v>Slumdog MillionaireÂ </c:v>
                </c:pt>
                <c:pt idx="200">
                  <c:v>Star TrekÂ </c:v>
                </c:pt>
                <c:pt idx="201">
                  <c:v>The ArtistÂ </c:v>
                </c:pt>
                <c:pt idx="202">
                  <c:v>The ExorcistÂ </c:v>
                </c:pt>
                <c:pt idx="203">
                  <c:v>The IncrediblesÂ </c:v>
                </c:pt>
                <c:pt idx="204">
                  <c:v>The Iron GiantÂ </c:v>
                </c:pt>
                <c:pt idx="205">
                  <c:v>The King's SpeechÂ </c:v>
                </c:pt>
                <c:pt idx="206">
                  <c:v>The Perks of Being a WallflowerÂ </c:v>
                </c:pt>
                <c:pt idx="207">
                  <c:v>The Pursuit of HappynessÂ </c:v>
                </c:pt>
                <c:pt idx="208">
                  <c:v>The Sound of MusicÂ </c:v>
                </c:pt>
                <c:pt idx="209">
                  <c:v>The Straight StoryÂ </c:v>
                </c:pt>
                <c:pt idx="210">
                  <c:v>True RomanceÂ </c:v>
                </c:pt>
                <c:pt idx="211">
                  <c:v>Waltz with BashirÂ </c:v>
                </c:pt>
                <c:pt idx="212">
                  <c:v>X-Men: Days of Future PastÂ </c:v>
                </c:pt>
                <c:pt idx="213">
                  <c:v>Young FrankensteinÂ </c:v>
                </c:pt>
                <c:pt idx="214">
                  <c:v>4 Months, 3 Weeks and 2 DaysÂ </c:v>
                </c:pt>
                <c:pt idx="215">
                  <c:v>A Man for All SeasonsÂ </c:v>
                </c:pt>
                <c:pt idx="216">
                  <c:v>Almost FamousÂ </c:v>
                </c:pt>
                <c:pt idx="217">
                  <c:v>AmourÂ </c:v>
                </c:pt>
                <c:pt idx="218">
                  <c:v>AvatarÂ </c:v>
                </c:pt>
                <c:pt idx="219">
                  <c:v>Before MidnightÂ </c:v>
                </c:pt>
                <c:pt idx="220">
                  <c:v>Big Hero 6Â </c:v>
                </c:pt>
                <c:pt idx="221">
                  <c:v>Boogie NightsÂ </c:v>
                </c:pt>
                <c:pt idx="222">
                  <c:v>Captain PhillipsÂ </c:v>
                </c:pt>
                <c:pt idx="223">
                  <c:v>Children of MenÂ </c:v>
                </c:pt>
                <c:pt idx="224">
                  <c:v>CrashÂ </c:v>
                </c:pt>
                <c:pt idx="225">
                  <c:v>Crouching Tiger, Hidden DragonÂ </c:v>
                </c:pt>
                <c:pt idx="226">
                  <c:v>Do the Right ThingÂ </c:v>
                </c:pt>
                <c:pt idx="227">
                  <c:v>E.T. the Extra-TerrestrialÂ </c:v>
                </c:pt>
                <c:pt idx="228">
                  <c:v>Ed WoodÂ </c:v>
                </c:pt>
                <c:pt idx="229">
                  <c:v>Edge of TomorrowÂ </c:v>
                </c:pt>
                <c:pt idx="230">
                  <c:v>Edward ScissorhandsÂ </c:v>
                </c:pt>
                <c:pt idx="231">
                  <c:v>Ernest &amp; CelestineÂ </c:v>
                </c:pt>
                <c:pt idx="232">
                  <c:v>GloryÂ </c:v>
                </c:pt>
                <c:pt idx="233">
                  <c:v>HalloweenÂ </c:v>
                </c:pt>
                <c:pt idx="234">
                  <c:v>HeroÂ </c:v>
                </c:pt>
                <c:pt idx="235">
                  <c:v>Hot FuzzÂ </c:v>
                </c:pt>
                <c:pt idx="236">
                  <c:v>How to Train Your Dragon 2Â </c:v>
                </c:pt>
                <c:pt idx="237">
                  <c:v>Iron ManÂ </c:v>
                </c:pt>
                <c:pt idx="238">
                  <c:v>Letters from Iwo JimaÂ </c:v>
                </c:pt>
                <c:pt idx="239">
                  <c:v>Little Miss SunshineÂ </c:v>
                </c:pt>
                <c:pt idx="240">
                  <c:v>MoonÂ </c:v>
                </c:pt>
                <c:pt idx="241">
                  <c:v>My Fair LadyÂ </c:v>
                </c:pt>
                <c:pt idx="242">
                  <c:v>NightcrawlerÂ </c:v>
                </c:pt>
                <c:pt idx="243">
                  <c:v>Nine QueensÂ </c:v>
                </c:pt>
                <c:pt idx="244">
                  <c:v>OnceÂ </c:v>
                </c:pt>
                <c:pt idx="245">
                  <c:v>ShrekÂ </c:v>
                </c:pt>
                <c:pt idx="246">
                  <c:v>Straight Outta ComptonÂ </c:v>
                </c:pt>
                <c:pt idx="247">
                  <c:v>TakenÂ </c:v>
                </c:pt>
                <c:pt idx="248">
                  <c:v>The Blues BrothersÂ </c:v>
                </c:pt>
                <c:pt idx="249">
                  <c:v>The Bourne IdentityÂ </c:v>
                </c:pt>
                <c:pt idx="250">
                  <c:v>The ChorusÂ </c:v>
                </c:pt>
                <c:pt idx="251">
                  <c:v>The FighterÂ </c:v>
                </c:pt>
                <c:pt idx="252">
                  <c:v>The Hateful EightÂ </c:v>
                </c:pt>
                <c:pt idx="253">
                  <c:v>The Hobbit: The Desolation of SmaugÂ </c:v>
                </c:pt>
                <c:pt idx="254">
                  <c:v>The InsiderÂ </c:v>
                </c:pt>
                <c:pt idx="255">
                  <c:v>The NotebookÂ </c:v>
                </c:pt>
                <c:pt idx="256">
                  <c:v>The Remains of the DayÂ </c:v>
                </c:pt>
                <c:pt idx="257">
                  <c:v>The Right StuffÂ </c:v>
                </c:pt>
                <c:pt idx="258">
                  <c:v>The Second MotherÂ </c:v>
                </c:pt>
                <c:pt idx="259">
                  <c:v>The UntouchablesÂ </c:v>
                </c:pt>
                <c:pt idx="260">
                  <c:v>The World's Fastest IndianÂ </c:v>
                </c:pt>
                <c:pt idx="261">
                  <c:v>The WrestlerÂ </c:v>
                </c:pt>
                <c:pt idx="262">
                  <c:v>Toy Story 2Â </c:v>
                </c:pt>
                <c:pt idx="263">
                  <c:v>Walk the LineÂ </c:v>
                </c:pt>
                <c:pt idx="264">
                  <c:v>3:10 to YumaÂ </c:v>
                </c:pt>
                <c:pt idx="265">
                  <c:v>About TimeÂ </c:v>
                </c:pt>
                <c:pt idx="266">
                  <c:v>Airplane!Â </c:v>
                </c:pt>
                <c:pt idx="267">
                  <c:v>American GangsterÂ </c:v>
                </c:pt>
                <c:pt idx="268">
                  <c:v>ApocalyptoÂ </c:v>
                </c:pt>
                <c:pt idx="269">
                  <c:v>AtonementÂ </c:v>
                </c:pt>
                <c:pt idx="270">
                  <c:v>Back to the Future Part IIÂ </c:v>
                </c:pt>
                <c:pt idx="271">
                  <c:v>Being John MalkovichÂ </c:v>
                </c:pt>
                <c:pt idx="272">
                  <c:v>Birdman or (The Unexpected Virtue of Ignorance)Â </c:v>
                </c:pt>
                <c:pt idx="273">
                  <c:v>Black BookÂ </c:v>
                </c:pt>
                <c:pt idx="274">
                  <c:v>Blazing SaddlesÂ </c:v>
                </c:pt>
                <c:pt idx="275">
                  <c:v>Boyz n the HoodÂ </c:v>
                </c:pt>
                <c:pt idx="276">
                  <c:v>Captain America: The Winter SoldierÂ </c:v>
                </c:pt>
                <c:pt idx="277">
                  <c:v>ChangelingÂ </c:v>
                </c:pt>
                <c:pt idx="278">
                  <c:v>CharacterÂ </c:v>
                </c:pt>
                <c:pt idx="279">
                  <c:v>ClerksÂ </c:v>
                </c:pt>
                <c:pt idx="280">
                  <c:v>Donnie BrascoÂ </c:v>
                </c:pt>
                <c:pt idx="281">
                  <c:v>DriveÂ </c:v>
                </c:pt>
                <c:pt idx="282">
                  <c:v>Evil Dead IIÂ </c:v>
                </c:pt>
                <c:pt idx="283">
                  <c:v>Fantastic Mr. FoxÂ </c:v>
                </c:pt>
                <c:pt idx="284">
                  <c:v>Finding NeverlandÂ </c:v>
                </c:pt>
                <c:pt idx="285">
                  <c:v>Gangster's Paradise: JerusalemaÂ </c:v>
                </c:pt>
                <c:pt idx="286">
                  <c:v>GattacaÂ </c:v>
                </c:pt>
                <c:pt idx="287">
                  <c:v>Glengarry Glen RossÂ </c:v>
                </c:pt>
                <c:pt idx="288">
                  <c:v>GoldfingerÂ </c:v>
                </c:pt>
                <c:pt idx="289">
                  <c:v>GravityÂ </c:v>
                </c:pt>
                <c:pt idx="290">
                  <c:v>HamletÂ </c:v>
                </c:pt>
                <c:pt idx="291">
                  <c:v>Harry Potter and the Prisoner of AzkabanÂ </c:v>
                </c:pt>
                <c:pt idx="292">
                  <c:v>Hedwig and the Angry InchÂ </c:v>
                </c:pt>
                <c:pt idx="293">
                  <c:v>Joyeux NoelÂ </c:v>
                </c:pt>
                <c:pt idx="294">
                  <c:v>Kung Fu HustleÂ </c:v>
                </c:pt>
                <c:pt idx="295">
                  <c:v>Lost in TranslationÂ </c:v>
                </c:pt>
                <c:pt idx="296">
                  <c:v>Lucky Number SlevinÂ </c:v>
                </c:pt>
                <c:pt idx="297">
                  <c:v>Man on WireÂ </c:v>
                </c:pt>
                <c:pt idx="298">
                  <c:v>Mary PoppinsÂ </c:v>
                </c:pt>
                <c:pt idx="299">
                  <c:v>MauriceÂ </c:v>
                </c:pt>
                <c:pt idx="300">
                  <c:v>Moonrise KingdomÂ </c:v>
                </c:pt>
                <c:pt idx="301">
                  <c:v>MurderballÂ </c:v>
                </c:pt>
                <c:pt idx="302">
                  <c:v>NebraskaÂ </c:v>
                </c:pt>
                <c:pt idx="303">
                  <c:v>O Brother, Where Art Thou?Â </c:v>
                </c:pt>
                <c:pt idx="304">
                  <c:v>Ocean's ElevenÂ </c:v>
                </c:pt>
                <c:pt idx="305">
                  <c:v>OceansÂ </c:v>
                </c:pt>
                <c:pt idx="306">
                  <c:v>Office SpaceÂ </c:v>
                </c:pt>
                <c:pt idx="307">
                  <c:v>Ordinary PeopleÂ </c:v>
                </c:pt>
                <c:pt idx="308">
                  <c:v>PredatorÂ </c:v>
                </c:pt>
                <c:pt idx="309">
                  <c:v>Pride &amp; PrejudiceÂ </c:v>
                </c:pt>
                <c:pt idx="310">
                  <c:v>Remember the TitansÂ </c:v>
                </c:pt>
                <c:pt idx="311">
                  <c:v>Run Lola RunÂ </c:v>
                </c:pt>
                <c:pt idx="312">
                  <c:v>Silver Linings PlaybookÂ </c:v>
                </c:pt>
                <c:pt idx="313">
                  <c:v>SkyfallÂ </c:v>
                </c:pt>
                <c:pt idx="314">
                  <c:v>South Park: Bigger Longer &amp; UncutÂ </c:v>
                </c:pt>
                <c:pt idx="315">
                  <c:v>Star Trek Into DarknessÂ </c:v>
                </c:pt>
                <c:pt idx="316">
                  <c:v>TangledÂ </c:v>
                </c:pt>
                <c:pt idx="317">
                  <c:v>The Best OfferÂ </c:v>
                </c:pt>
                <c:pt idx="318">
                  <c:v>The Big ShortÂ </c:v>
                </c:pt>
                <c:pt idx="319">
                  <c:v>The Bourne SupremacyÂ </c:v>
                </c:pt>
                <c:pt idx="320">
                  <c:v>The Boy in the Striped PajamasÂ </c:v>
                </c:pt>
                <c:pt idx="321">
                  <c:v>The Color PurpleÂ </c:v>
                </c:pt>
                <c:pt idx="322">
                  <c:v>The Conjuring 2Â </c:v>
                </c:pt>
                <c:pt idx="323">
                  <c:v>The Curious Case of Benjamin ButtonÂ </c:v>
                </c:pt>
                <c:pt idx="324">
                  <c:v>The Fault in Our StarsÂ </c:v>
                </c:pt>
                <c:pt idx="325">
                  <c:v>The FugitiveÂ </c:v>
                </c:pt>
                <c:pt idx="326">
                  <c:v>The GameÂ </c:v>
                </c:pt>
                <c:pt idx="327">
                  <c:v>The Girl with the Dragon TattooÂ </c:v>
                </c:pt>
                <c:pt idx="328">
                  <c:v>The HangoverÂ </c:v>
                </c:pt>
                <c:pt idx="329">
                  <c:v>The Jungle BookÂ </c:v>
                </c:pt>
                <c:pt idx="330">
                  <c:v>The Last EmperorÂ </c:v>
                </c:pt>
                <c:pt idx="331">
                  <c:v>The Last of the MohicansÂ </c:v>
                </c:pt>
                <c:pt idx="332">
                  <c:v>The Lego MovieÂ </c:v>
                </c:pt>
                <c:pt idx="333">
                  <c:v>The Little PrinceÂ </c:v>
                </c:pt>
                <c:pt idx="334">
                  <c:v>The LunchboxÂ </c:v>
                </c:pt>
                <c:pt idx="335">
                  <c:v>The Triplets of BellevilleÂ </c:v>
                </c:pt>
                <c:pt idx="336">
                  <c:v>The VerdictÂ </c:v>
                </c:pt>
                <c:pt idx="337">
                  <c:v>The White RibbonÂ </c:v>
                </c:pt>
                <c:pt idx="338">
                  <c:v>TombstoneÂ </c:v>
                </c:pt>
                <c:pt idx="339">
                  <c:v>Top HatÂ </c:v>
                </c:pt>
                <c:pt idx="340">
                  <c:v>What's Eating Gilbert GrapeÂ </c:v>
                </c:pt>
                <c:pt idx="341">
                  <c:v>Wreck-It RalphÂ </c:v>
                </c:pt>
                <c:pt idx="342">
                  <c:v>X-Men: First ClassÂ </c:v>
                </c:pt>
                <c:pt idx="343">
                  <c:v>21 GramsÂ </c:v>
                </c:pt>
                <c:pt idx="344">
                  <c:v>25th HourÂ </c:v>
                </c:pt>
                <c:pt idx="345">
                  <c:v>300Â </c:v>
                </c:pt>
                <c:pt idx="346">
                  <c:v>42nd StreetÂ </c:v>
                </c:pt>
                <c:pt idx="347">
                  <c:v>50/50Â </c:v>
                </c:pt>
                <c:pt idx="348">
                  <c:v>500 Days of SummerÂ </c:v>
                </c:pt>
                <c:pt idx="349">
                  <c:v>A Hard Day's NightÂ </c:v>
                </c:pt>
                <c:pt idx="350">
                  <c:v>A Very Long EngagementÂ </c:v>
                </c:pt>
                <c:pt idx="351">
                  <c:v>Adaptation.Â </c:v>
                </c:pt>
                <c:pt idx="352">
                  <c:v>ArgoÂ </c:v>
                </c:pt>
                <c:pt idx="353">
                  <c:v>As Good as It GetsÂ </c:v>
                </c:pt>
                <c:pt idx="354">
                  <c:v>Billy ElliotÂ </c:v>
                </c:pt>
                <c:pt idx="355">
                  <c:v>Black Hawk DownÂ </c:v>
                </c:pt>
                <c:pt idx="356">
                  <c:v>Bloody SundayÂ </c:v>
                </c:pt>
                <c:pt idx="357">
                  <c:v>Brokeback MountainÂ </c:v>
                </c:pt>
                <c:pt idx="358">
                  <c:v>Cast AwayÂ </c:v>
                </c:pt>
                <c:pt idx="359">
                  <c:v>City of Life and DeathÂ </c:v>
                </c:pt>
                <c:pt idx="360">
                  <c:v>Close Encounters of the Third KindÂ </c:v>
                </c:pt>
                <c:pt idx="361">
                  <c:v>ControlÂ </c:v>
                </c:pt>
                <c:pt idx="362">
                  <c:v>CoralineÂ </c:v>
                </c:pt>
                <c:pt idx="363">
                  <c:v>CreedÂ </c:v>
                </c:pt>
                <c:pt idx="364">
                  <c:v>Dangerous LiaisonsÂ </c:v>
                </c:pt>
                <c:pt idx="365">
                  <c:v>Dark CityÂ </c:v>
                </c:pt>
                <c:pt idx="366">
                  <c:v>Dazed and ConfusedÂ </c:v>
                </c:pt>
                <c:pt idx="367">
                  <c:v>Despicable MeÂ </c:v>
                </c:pt>
                <c:pt idx="368">
                  <c:v>Eastern PromisesÂ </c:v>
                </c:pt>
                <c:pt idx="369">
                  <c:v>End of WatchÂ </c:v>
                </c:pt>
                <c:pt idx="370">
                  <c:v>Ex MachinaÂ </c:v>
                </c:pt>
                <c:pt idx="371">
                  <c:v>Fear and Loathing in Las VegasÂ </c:v>
                </c:pt>
                <c:pt idx="372">
                  <c:v>FlippedÂ </c:v>
                </c:pt>
                <c:pt idx="373">
                  <c:v>Frost/NixonÂ </c:v>
                </c:pt>
                <c:pt idx="374">
                  <c:v>GettysburgÂ </c:v>
                </c:pt>
                <c:pt idx="375">
                  <c:v>Good Bye Lenin!Â </c:v>
                </c:pt>
                <c:pt idx="376">
                  <c:v>Henry VÂ </c:v>
                </c:pt>
                <c:pt idx="377">
                  <c:v>Kick-AssÂ </c:v>
                </c:pt>
                <c:pt idx="378">
                  <c:v>Lady VengeanceÂ </c:v>
                </c:pt>
                <c:pt idx="379">
                  <c:v>Love ActuallyÂ </c:v>
                </c:pt>
                <c:pt idx="380">
                  <c:v>Malcolm XÂ </c:v>
                </c:pt>
                <c:pt idx="381">
                  <c:v>Man on FireÂ </c:v>
                </c:pt>
                <c:pt idx="382">
                  <c:v>Match PointÂ </c:v>
                </c:pt>
                <c:pt idx="383">
                  <c:v>Midnight in ParisÂ </c:v>
                </c:pt>
                <c:pt idx="384">
                  <c:v>Minority ReportÂ </c:v>
                </c:pt>
                <c:pt idx="385">
                  <c:v>Mondays in the SunÂ </c:v>
                </c:pt>
                <c:pt idx="386">
                  <c:v>Nowhere in AfricaÂ </c:v>
                </c:pt>
                <c:pt idx="387">
                  <c:v>PhiladelphiaÂ </c:v>
                </c:pt>
                <c:pt idx="388">
                  <c:v>PonyoÂ </c:v>
                </c:pt>
                <c:pt idx="389">
                  <c:v>RayÂ </c:v>
                </c:pt>
                <c:pt idx="390">
                  <c:v>ReligulousÂ </c:v>
                </c:pt>
                <c:pt idx="391">
                  <c:v>Road to PerditionÂ </c:v>
                </c:pt>
                <c:pt idx="392">
                  <c:v>RushmoreÂ </c:v>
                </c:pt>
                <c:pt idx="393">
                  <c:v>SawÂ </c:v>
                </c:pt>
                <c:pt idx="394">
                  <c:v>Sense and SensibilityÂ </c:v>
                </c:pt>
                <c:pt idx="395">
                  <c:v>Seven PoundsÂ </c:v>
                </c:pt>
                <c:pt idx="396">
                  <c:v>ShineÂ </c:v>
                </c:pt>
                <c:pt idx="397">
                  <c:v>Snow White and the Seven DwarfsÂ </c:v>
                </c:pt>
                <c:pt idx="398">
                  <c:v>Star Trek II: The Wrath of KhanÂ </c:v>
                </c:pt>
                <c:pt idx="399">
                  <c:v>StardustÂ </c:v>
                </c:pt>
                <c:pt idx="400">
                  <c:v>Taxi to the Dark SideÂ </c:v>
                </c:pt>
                <c:pt idx="401">
                  <c:v>The Barbarian InvasionsÂ </c:v>
                </c:pt>
                <c:pt idx="402">
                  <c:v>The Blind SideÂ </c:v>
                </c:pt>
                <c:pt idx="403">
                  <c:v>The Butterfly EffectÂ </c:v>
                </c:pt>
                <c:pt idx="404">
                  <c:v>The Count of Monte CristoÂ </c:v>
                </c:pt>
                <c:pt idx="405">
                  <c:v>The Fifth ElementÂ </c:v>
                </c:pt>
                <c:pt idx="406">
                  <c:v>The Great BeautyÂ </c:v>
                </c:pt>
                <c:pt idx="407">
                  <c:v>The Lady from ShanghaiÂ </c:v>
                </c:pt>
                <c:pt idx="408">
                  <c:v>The Last King of ScotlandÂ </c:v>
                </c:pt>
                <c:pt idx="409">
                  <c:v>The Last SamuraiÂ </c:v>
                </c:pt>
                <c:pt idx="410">
                  <c:v>The MachinistÂ </c:v>
                </c:pt>
                <c:pt idx="411">
                  <c:v>The Muppet Christmas CarolÂ </c:v>
                </c:pt>
                <c:pt idx="412">
                  <c:v>The Red ViolinÂ </c:v>
                </c:pt>
                <c:pt idx="413">
                  <c:v>The Secret of KellsÂ </c:v>
                </c:pt>
                <c:pt idx="414">
                  <c:v>The Social NetworkÂ </c:v>
                </c:pt>
                <c:pt idx="415">
                  <c:v>The Station AgentÂ </c:v>
                </c:pt>
                <c:pt idx="416">
                  <c:v>The Sweet HereafterÂ </c:v>
                </c:pt>
                <c:pt idx="417">
                  <c:v>The Theory of EverythingÂ </c:v>
                </c:pt>
                <c:pt idx="418">
                  <c:v>The Trials of Darryl HuntÂ </c:v>
                </c:pt>
                <c:pt idx="419">
                  <c:v>The Visual Bible: The Gospel of JohnÂ </c:v>
                </c:pt>
                <c:pt idx="420">
                  <c:v>This Is EnglandÂ </c:v>
                </c:pt>
                <c:pt idx="421">
                  <c:v>TitanicÂ </c:v>
                </c:pt>
                <c:pt idx="422">
                  <c:v>Training DayÂ </c:v>
                </c:pt>
                <c:pt idx="423">
                  <c:v>True GritÂ </c:v>
                </c:pt>
                <c:pt idx="424">
                  <c:v>Vera DrakeÂ </c:v>
                </c:pt>
                <c:pt idx="425">
                  <c:v>WatchmenÂ </c:v>
                </c:pt>
                <c:pt idx="426">
                  <c:v>WeekendÂ </c:v>
                </c:pt>
                <c:pt idx="427">
                  <c:v>Who Killed the Electric Car?Â </c:v>
                </c:pt>
                <c:pt idx="428">
                  <c:v>Y Tu MamÃ¡ TambiÃ©nÂ </c:v>
                </c:pt>
                <c:pt idx="429">
                  <c:v>You Can Count on MeÂ </c:v>
                </c:pt>
                <c:pt idx="430">
                  <c:v>ZodiacÂ </c:v>
                </c:pt>
                <c:pt idx="431">
                  <c:v>ZombielandÂ </c:v>
                </c:pt>
                <c:pt idx="432">
                  <c:v>127 HoursÂ </c:v>
                </c:pt>
                <c:pt idx="433">
                  <c:v>1776Â </c:v>
                </c:pt>
                <c:pt idx="434">
                  <c:v>28 Days Later...Â </c:v>
                </c:pt>
                <c:pt idx="435">
                  <c:v>A Few Good MenÂ </c:v>
                </c:pt>
                <c:pt idx="436">
                  <c:v>A Single ManÂ </c:v>
                </c:pt>
                <c:pt idx="437">
                  <c:v>All or NothingÂ </c:v>
                </c:pt>
                <c:pt idx="438">
                  <c:v>American PsychoÂ </c:v>
                </c:pt>
                <c:pt idx="439">
                  <c:v>Animal HouseÂ </c:v>
                </c:pt>
                <c:pt idx="440">
                  <c:v>Antarctica: A Year on IceÂ </c:v>
                </c:pt>
                <c:pt idx="441">
                  <c:v>Apollo 13Â </c:v>
                </c:pt>
                <c:pt idx="442">
                  <c:v>Army of DarknessÂ </c:v>
                </c:pt>
                <c:pt idx="443">
                  <c:v>BatmanÂ </c:v>
                </c:pt>
                <c:pt idx="444">
                  <c:v>Beyond the MatÂ </c:v>
                </c:pt>
                <c:pt idx="445">
                  <c:v>BlowÂ </c:v>
                </c:pt>
                <c:pt idx="446">
                  <c:v>Boys Don't CryÂ </c:v>
                </c:pt>
                <c:pt idx="447">
                  <c:v>Bridge of SpiesÂ </c:v>
                </c:pt>
                <c:pt idx="448">
                  <c:v>CollateralÂ </c:v>
                </c:pt>
                <c:pt idx="449">
                  <c:v>Dawn of the Planet of the ApesÂ </c:v>
                </c:pt>
                <c:pt idx="450">
                  <c:v>Dead Man WalkingÂ </c:v>
                </c:pt>
                <c:pt idx="451">
                  <c:v>Die Hard with a VengeanceÂ </c:v>
                </c:pt>
                <c:pt idx="452">
                  <c:v>EllingÂ </c:v>
                </c:pt>
                <c:pt idx="453">
                  <c:v>Enemy at the GatesÂ </c:v>
                </c:pt>
                <c:pt idx="454">
                  <c:v>Escape from AlcatrazÂ </c:v>
                </c:pt>
                <c:pt idx="455">
                  <c:v>FrozenÂ </c:v>
                </c:pt>
                <c:pt idx="456">
                  <c:v>FuelÂ </c:v>
                </c:pt>
                <c:pt idx="457">
                  <c:v>FuryÂ </c:v>
                </c:pt>
                <c:pt idx="458">
                  <c:v>Garden StateÂ </c:v>
                </c:pt>
                <c:pt idx="459">
                  <c:v>GrindhouseÂ </c:v>
                </c:pt>
                <c:pt idx="460">
                  <c:v>Harry Potter and the Goblet of FireÂ </c:v>
                </c:pt>
                <c:pt idx="461">
                  <c:v>HeadhuntersÂ </c:v>
                </c:pt>
                <c:pt idx="462">
                  <c:v>High FidelityÂ </c:v>
                </c:pt>
                <c:pt idx="463">
                  <c:v>House of Flying DaggersÂ </c:v>
                </c:pt>
                <c:pt idx="464">
                  <c:v>House of Sand and FogÂ </c:v>
                </c:pt>
                <c:pt idx="465">
                  <c:v>I Am SamÂ </c:v>
                </c:pt>
                <c:pt idx="466">
                  <c:v>Ice AgeÂ </c:v>
                </c:pt>
                <c:pt idx="467">
                  <c:v>Indiana Jones and the Temple of DoomÂ </c:v>
                </c:pt>
                <c:pt idx="468">
                  <c:v>Inside ManÂ </c:v>
                </c:pt>
                <c:pt idx="469">
                  <c:v>Instructions Not IncludedÂ </c:v>
                </c:pt>
                <c:pt idx="470">
                  <c:v>Interview with the Vampire: The Vampire ChroniclesÂ </c:v>
                </c:pt>
                <c:pt idx="471">
                  <c:v>It's a Mad, Mad, Mad, Mad WorldÂ </c:v>
                </c:pt>
                <c:pt idx="472">
                  <c:v>Kiss Kiss Bang BangÂ </c:v>
                </c:pt>
                <c:pt idx="473">
                  <c:v>Kung Fu PandaÂ </c:v>
                </c:pt>
                <c:pt idx="474">
                  <c:v>Leaving Las VegasÂ </c:v>
                </c:pt>
                <c:pt idx="475">
                  <c:v>Les MisÃ©rablesÂ </c:v>
                </c:pt>
                <c:pt idx="476">
                  <c:v>Little ChildrenÂ </c:v>
                </c:pt>
                <c:pt idx="477">
                  <c:v>Lone StarÂ </c:v>
                </c:pt>
                <c:pt idx="478">
                  <c:v>Lone SurvivorÂ </c:v>
                </c:pt>
                <c:pt idx="479">
                  <c:v>Lord of WarÂ </c:v>
                </c:pt>
                <c:pt idx="480">
                  <c:v>Mad Max 2: The Road WarriorÂ </c:v>
                </c:pt>
                <c:pt idx="481">
                  <c:v>March of the PenguinsÂ </c:v>
                </c:pt>
                <c:pt idx="482">
                  <c:v>Me Before YouÂ </c:v>
                </c:pt>
                <c:pt idx="483">
                  <c:v>Midnight RunÂ </c:v>
                </c:pt>
                <c:pt idx="484">
                  <c:v>MilkÂ </c:v>
                </c:pt>
                <c:pt idx="485">
                  <c:v>MoneyballÂ </c:v>
                </c:pt>
                <c:pt idx="486">
                  <c:v>Moulin Rouge!Â </c:v>
                </c:pt>
                <c:pt idx="487">
                  <c:v>MunichÂ </c:v>
                </c:pt>
                <c:pt idx="488">
                  <c:v>My Life Without MeÂ </c:v>
                </c:pt>
                <c:pt idx="489">
                  <c:v>PhilomenaÂ </c:v>
                </c:pt>
                <c:pt idx="490">
                  <c:v>Radio DaysÂ </c:v>
                </c:pt>
                <c:pt idx="491">
                  <c:v>Rise of the Planet of the ApesÂ </c:v>
                </c:pt>
                <c:pt idx="492">
                  <c:v>Saint RalphÂ </c:v>
                </c:pt>
                <c:pt idx="493">
                  <c:v>Secondhand LionsÂ </c:v>
                </c:pt>
                <c:pt idx="494">
                  <c:v>Sherlock HolmesÂ </c:v>
                </c:pt>
                <c:pt idx="495">
                  <c:v>SicarioÂ </c:v>
                </c:pt>
                <c:pt idx="496">
                  <c:v>Smiling Fish &amp; Goat on FireÂ </c:v>
                </c:pt>
                <c:pt idx="497">
                  <c:v>Star Trek: First ContactÂ </c:v>
                </c:pt>
                <c:pt idx="498">
                  <c:v>Star Wars: Episode III - Revenge of the SithÂ </c:v>
                </c:pt>
                <c:pt idx="499">
                  <c:v>Stranger Than FictionÂ </c:v>
                </c:pt>
                <c:pt idx="500">
                  <c:v>SuperbadÂ </c:v>
                </c:pt>
                <c:pt idx="501">
                  <c:v>Thank You for SmokingÂ </c:v>
                </c:pt>
                <c:pt idx="502">
                  <c:v>The AbyssÂ </c:v>
                </c:pt>
                <c:pt idx="503">
                  <c:v>The Book ThiefÂ </c:v>
                </c:pt>
                <c:pt idx="504">
                  <c:v>The CrowÂ </c:v>
                </c:pt>
                <c:pt idx="505">
                  <c:v>The Damned UnitedÂ </c:v>
                </c:pt>
                <c:pt idx="506">
                  <c:v>The Fisher KingÂ </c:v>
                </c:pt>
                <c:pt idx="507">
                  <c:v>The Flowers of WarÂ </c:v>
                </c:pt>
                <c:pt idx="508">
                  <c:v>The Godfather: Part IIIÂ </c:v>
                </c:pt>
                <c:pt idx="509">
                  <c:v>The Great DebatersÂ </c:v>
                </c:pt>
                <c:pt idx="510">
                  <c:v>The HoursÂ </c:v>
                </c:pt>
                <c:pt idx="511">
                  <c:v>The Hunger Games: Catching FireÂ </c:v>
                </c:pt>
                <c:pt idx="512">
                  <c:v>The Hunt for Red OctoberÂ </c:v>
                </c:pt>
                <c:pt idx="513">
                  <c:v>The HurricaneÂ </c:v>
                </c:pt>
                <c:pt idx="514">
                  <c:v>The Hurt LockerÂ </c:v>
                </c:pt>
                <c:pt idx="515">
                  <c:v>The IllusionistÂ </c:v>
                </c:pt>
                <c:pt idx="516">
                  <c:v>The ImpossibleÂ </c:v>
                </c:pt>
                <c:pt idx="517">
                  <c:v>The Kite RunnerÂ </c:v>
                </c:pt>
                <c:pt idx="518">
                  <c:v>The Last Temptation of ChristÂ </c:v>
                </c:pt>
                <c:pt idx="519">
                  <c:v>The Legend of Drunken MasterÂ </c:v>
                </c:pt>
                <c:pt idx="520">
                  <c:v>The OthersÂ </c:v>
                </c:pt>
                <c:pt idx="521">
                  <c:v>The Past is a Grotesque AnimalÂ </c:v>
                </c:pt>
                <c:pt idx="522">
                  <c:v>The PianoÂ </c:v>
                </c:pt>
                <c:pt idx="523">
                  <c:v>The Raid: RedemptionÂ </c:v>
                </c:pt>
                <c:pt idx="524">
                  <c:v>The ReaderÂ </c:v>
                </c:pt>
                <c:pt idx="525">
                  <c:v>The Royal TenenbaumsÂ </c:v>
                </c:pt>
                <c:pt idx="526">
                  <c:v>The Thin Red LineÂ </c:v>
                </c:pt>
                <c:pt idx="527">
                  <c:v>The TownÂ </c:v>
                </c:pt>
                <c:pt idx="528">
                  <c:v>TrafficÂ </c:v>
                </c:pt>
                <c:pt idx="529">
                  <c:v>United 93Â </c:v>
                </c:pt>
                <c:pt idx="530">
                  <c:v>Waiting for GuffmanÂ </c:v>
                </c:pt>
                <c:pt idx="531">
                  <c:v>West Side StoryÂ </c:v>
                </c:pt>
                <c:pt idx="532">
                  <c:v>Whale RiderÂ </c:v>
                </c:pt>
                <c:pt idx="533">
                  <c:v>When Harry Met Sally...Â </c:v>
                </c:pt>
                <c:pt idx="534">
                  <c:v>2046Â </c:v>
                </c:pt>
                <c:pt idx="535">
                  <c:v>42Â </c:v>
                </c:pt>
                <c:pt idx="536">
                  <c:v>A History of ViolenceÂ </c:v>
                </c:pt>
                <c:pt idx="537">
                  <c:v>A Nightmare on Elm StreetÂ </c:v>
                </c:pt>
                <c:pt idx="538">
                  <c:v>A Simple PlanÂ </c:v>
                </c:pt>
                <c:pt idx="539">
                  <c:v>American GraffitiÂ </c:v>
                </c:pt>
                <c:pt idx="540">
                  <c:v>August RushÂ </c:v>
                </c:pt>
                <c:pt idx="541">
                  <c:v>Avengers: Age of UltronÂ </c:v>
                </c:pt>
                <c:pt idx="542">
                  <c:v>BabelÂ </c:v>
                </c:pt>
                <c:pt idx="543">
                  <c:v>BeetlejuiceÂ </c:v>
                </c:pt>
                <c:pt idx="544">
                  <c:v>Best in ShowÂ </c:v>
                </c:pt>
                <c:pt idx="545">
                  <c:v>Bram Stoker's DraculaÂ </c:v>
                </c:pt>
                <c:pt idx="546">
                  <c:v>BrooklynÂ </c:v>
                </c:pt>
                <c:pt idx="547">
                  <c:v>Buffalo '66Â </c:v>
                </c:pt>
                <c:pt idx="548">
                  <c:v>Bullets Over BroadwayÂ </c:v>
                </c:pt>
                <c:pt idx="549">
                  <c:v>BurnÂ </c:v>
                </c:pt>
                <c:pt idx="550">
                  <c:v>Cloud AtlasÂ </c:v>
                </c:pt>
                <c:pt idx="551">
                  <c:v>Cry FreedomÂ </c:v>
                </c:pt>
                <c:pt idx="552">
                  <c:v>Despicable Me 2Â </c:v>
                </c:pt>
                <c:pt idx="553">
                  <c:v>DoubtÂ </c:v>
                </c:pt>
                <c:pt idx="554">
                  <c:v>Eddie the EagleÂ </c:v>
                </c:pt>
                <c:pt idx="555">
                  <c:v>ElizabethÂ </c:v>
                </c:pt>
                <c:pt idx="556">
                  <c:v>EquilibriumÂ </c:v>
                </c:pt>
                <c:pt idx="557">
                  <c:v>Fahrenheit 9/11Â </c:v>
                </c:pt>
                <c:pt idx="558">
                  <c:v>Freedom WritersÂ </c:v>
                </c:pt>
                <c:pt idx="559">
                  <c:v>From Russia with LoveÂ </c:v>
                </c:pt>
                <c:pt idx="560">
                  <c:v>Fruitvale StationÂ </c:v>
                </c:pt>
                <c:pt idx="561">
                  <c:v>Gangs of New YorkÂ </c:v>
                </c:pt>
                <c:pt idx="562">
                  <c:v>George WashingtonÂ </c:v>
                </c:pt>
                <c:pt idx="563">
                  <c:v>Gods and MonstersÂ </c:v>
                </c:pt>
                <c:pt idx="564">
                  <c:v>Good Night, and Good Luck.Â </c:v>
                </c:pt>
                <c:pt idx="565">
                  <c:v>Harry Potter and the Half-Blood PrinceÂ </c:v>
                </c:pt>
                <c:pt idx="566">
                  <c:v>Harry Potter and the Order of the PhoenixÂ </c:v>
                </c:pt>
                <c:pt idx="567">
                  <c:v>Harry Potter and the Sorcerer's StoneÂ </c:v>
                </c:pt>
                <c:pt idx="568">
                  <c:v>Home AloneÂ </c:v>
                </c:pt>
                <c:pt idx="569">
                  <c:v>HugoÂ </c:v>
                </c:pt>
                <c:pt idx="570">
                  <c:v>In the BedroomÂ </c:v>
                </c:pt>
                <c:pt idx="571">
                  <c:v>Jackie BrownÂ </c:v>
                </c:pt>
                <c:pt idx="572">
                  <c:v>JunoÂ </c:v>
                </c:pt>
                <c:pt idx="573">
                  <c:v>Legends of the FallÂ </c:v>
                </c:pt>
                <c:pt idx="574">
                  <c:v>Life as a HouseÂ </c:v>
                </c:pt>
                <c:pt idx="575">
                  <c:v>Maria Full of GraceÂ </c:v>
                </c:pt>
                <c:pt idx="576">
                  <c:v>Menace II SocietyÂ </c:v>
                </c:pt>
                <c:pt idx="577">
                  <c:v>MetropolitanÂ </c:v>
                </c:pt>
                <c:pt idx="578">
                  <c:v>MiracleÂ </c:v>
                </c:pt>
                <c:pt idx="579">
                  <c:v>MulanÂ </c:v>
                </c:pt>
                <c:pt idx="580">
                  <c:v>My Cousin VinnyÂ </c:v>
                </c:pt>
                <c:pt idx="581">
                  <c:v>Oliver!Â </c:v>
                </c:pt>
                <c:pt idx="582">
                  <c:v>Open RangeÂ </c:v>
                </c:pt>
                <c:pt idx="583">
                  <c:v>Perfume: The Story of a MurdererÂ </c:v>
                </c:pt>
                <c:pt idx="584">
                  <c:v>PiÂ </c:v>
                </c:pt>
                <c:pt idx="585">
                  <c:v>PinocchioÂ </c:v>
                </c:pt>
                <c:pt idx="586">
                  <c:v>Rabbit-Proof FenceÂ </c:v>
                </c:pt>
                <c:pt idx="587">
                  <c:v>Reign Over MeÂ </c:v>
                </c:pt>
                <c:pt idx="588">
                  <c:v>Richard IIIÂ </c:v>
                </c:pt>
                <c:pt idx="589">
                  <c:v>Roger &amp; MeÂ </c:v>
                </c:pt>
                <c:pt idx="590">
                  <c:v>Sarah's KeyÂ </c:v>
                </c:pt>
                <c:pt idx="591">
                  <c:v>Saving Mr. BanksÂ </c:v>
                </c:pt>
                <c:pt idx="592">
                  <c:v>Scott Pilgrim vs. the WorldÂ </c:v>
                </c:pt>
                <c:pt idx="593">
                  <c:v>SelmaÂ </c:v>
                </c:pt>
                <c:pt idx="594">
                  <c:v>Sherlock Holmes: A Game of ShadowsÂ </c:v>
                </c:pt>
                <c:pt idx="595">
                  <c:v>SidewaysÂ </c:v>
                </c:pt>
                <c:pt idx="596">
                  <c:v>SleepersÂ </c:v>
                </c:pt>
                <c:pt idx="597">
                  <c:v>Source CodeÂ </c:v>
                </c:pt>
                <c:pt idx="598">
                  <c:v>SouthpawÂ </c:v>
                </c:pt>
                <c:pt idx="599">
                  <c:v>Star Trek BeyondÂ </c:v>
                </c:pt>
                <c:pt idx="600">
                  <c:v>Still AliceÂ </c:v>
                </c:pt>
                <c:pt idx="601">
                  <c:v>Synecdoche, New YorkÂ </c:v>
                </c:pt>
                <c:pt idx="602">
                  <c:v>The Assassination of Jesse James by the Coward Robert FordÂ </c:v>
                </c:pt>
                <c:pt idx="603">
                  <c:v>The AviatorÂ </c:v>
                </c:pt>
                <c:pt idx="604">
                  <c:v>The Bridges of Madison CountyÂ </c:v>
                </c:pt>
                <c:pt idx="605">
                  <c:v>The CircleÂ </c:v>
                </c:pt>
                <c:pt idx="606">
                  <c:v>The ConjuringÂ </c:v>
                </c:pt>
                <c:pt idx="607">
                  <c:v>The Constant GardenerÂ </c:v>
                </c:pt>
                <c:pt idx="608">
                  <c:v>The Curse of the Were-RabbitÂ </c:v>
                </c:pt>
                <c:pt idx="609">
                  <c:v>The Devil's AdvocateÂ </c:v>
                </c:pt>
                <c:pt idx="610">
                  <c:v>The Hobbit: The Battle of the Five ArmiesÂ </c:v>
                </c:pt>
                <c:pt idx="611">
                  <c:v>The Ice StormÂ </c:v>
                </c:pt>
                <c:pt idx="612">
                  <c:v>The Life of David GaleÂ </c:v>
                </c:pt>
                <c:pt idx="613">
                  <c:v>The OrphanageÂ </c:v>
                </c:pt>
                <c:pt idx="614">
                  <c:v>The Painted VeilÂ </c:v>
                </c:pt>
                <c:pt idx="615">
                  <c:v>The Texas Chain Saw MassacreÂ </c:v>
                </c:pt>
                <c:pt idx="616">
                  <c:v>Three BurialsÂ </c:v>
                </c:pt>
                <c:pt idx="617">
                  <c:v>Tora! Tora! Tora!Â </c:v>
                </c:pt>
                <c:pt idx="618">
                  <c:v>Total RecallÂ </c:v>
                </c:pt>
                <c:pt idx="619">
                  <c:v>TradeÂ </c:v>
                </c:pt>
                <c:pt idx="620">
                  <c:v>We Need to Talk About KevinÂ </c:v>
                </c:pt>
                <c:pt idx="621">
                  <c:v>Welcome to the DollhouseÂ </c:v>
                </c:pt>
                <c:pt idx="622">
                  <c:v>X-Men 2Â </c:v>
                </c:pt>
                <c:pt idx="623">
                  <c:v>13 HoursÂ </c:v>
                </c:pt>
                <c:pt idx="624">
                  <c:v>20 Feet from StardomÂ </c:v>
                </c:pt>
                <c:pt idx="625">
                  <c:v>A Bridge Too FarÂ </c:v>
                </c:pt>
                <c:pt idx="626">
                  <c:v>A Passage to IndiaÂ </c:v>
                </c:pt>
                <c:pt idx="627">
                  <c:v>A Room with a ViewÂ </c:v>
                </c:pt>
                <c:pt idx="628">
                  <c:v>A Time to KillÂ </c:v>
                </c:pt>
                <c:pt idx="629">
                  <c:v>A Walk to RememberÂ </c:v>
                </c:pt>
                <c:pt idx="630">
                  <c:v>Across the UniverseÂ </c:v>
                </c:pt>
                <c:pt idx="631">
                  <c:v>Ant-ManÂ </c:v>
                </c:pt>
                <c:pt idx="632">
                  <c:v>Back to the Future Part IIIÂ </c:v>
                </c:pt>
                <c:pt idx="633">
                  <c:v>Begin AgainÂ </c:v>
                </c:pt>
                <c:pt idx="634">
                  <c:v>BellaÂ </c:v>
                </c:pt>
                <c:pt idx="635">
                  <c:v>Blue ValentineÂ </c:v>
                </c:pt>
                <c:pt idx="636">
                  <c:v>BoundÂ </c:v>
                </c:pt>
                <c:pt idx="637">
                  <c:v>CaddyshackÂ </c:v>
                </c:pt>
                <c:pt idx="638">
                  <c:v>CapoteÂ </c:v>
                </c:pt>
                <c:pt idx="639">
                  <c:v>City IslandÂ </c:v>
                </c:pt>
                <c:pt idx="640">
                  <c:v>Clerks IIÂ </c:v>
                </c:pt>
                <c:pt idx="641">
                  <c:v>ContactÂ </c:v>
                </c:pt>
                <c:pt idx="642">
                  <c:v>Corpse BrideÂ </c:v>
                </c:pt>
                <c:pt idx="643">
                  <c:v>Crazy, Stupid, Love.Â </c:v>
                </c:pt>
                <c:pt idx="644">
                  <c:v>Dawn of the DeadÂ </c:v>
                </c:pt>
                <c:pt idx="645">
                  <c:v>Death at a FuneralÂ </c:v>
                </c:pt>
                <c:pt idx="646">
                  <c:v>Deconstructing HarryÂ </c:v>
                </c:pt>
                <c:pt idx="647">
                  <c:v>Dirty Pretty ThingsÂ </c:v>
                </c:pt>
                <c:pt idx="648">
                  <c:v>DogmaÂ </c:v>
                </c:pt>
                <c:pt idx="649">
                  <c:v>Driving Miss DaisyÂ </c:v>
                </c:pt>
                <c:pt idx="650">
                  <c:v>Far from HeavenÂ </c:v>
                </c:pt>
                <c:pt idx="651">
                  <c:v>FridaÂ </c:v>
                </c:pt>
                <c:pt idx="652">
                  <c:v>Ghost WorldÂ </c:v>
                </c:pt>
                <c:pt idx="653">
                  <c:v>Grosse Pointe BlankÂ </c:v>
                </c:pt>
                <c:pt idx="654">
                  <c:v>Harry Potter and the Chamber of SecretsÂ </c:v>
                </c:pt>
                <c:pt idx="655">
                  <c:v>Heavenly CreaturesÂ </c:v>
                </c:pt>
                <c:pt idx="656">
                  <c:v>Hustle &amp; FlowÂ </c:v>
                </c:pt>
                <c:pt idx="657">
                  <c:v>I Served the King of EnglandÂ </c:v>
                </c:pt>
                <c:pt idx="658">
                  <c:v>Inside Llewyn DavisÂ </c:v>
                </c:pt>
                <c:pt idx="659">
                  <c:v>InvictusÂ </c:v>
                </c:pt>
                <c:pt idx="660">
                  <c:v>Journey from the FallÂ </c:v>
                </c:pt>
                <c:pt idx="661">
                  <c:v>K-PAXÂ </c:v>
                </c:pt>
                <c:pt idx="662">
                  <c:v>Lars and the Real GirlÂ </c:v>
                </c:pt>
                <c:pt idx="663">
                  <c:v>Law Abiding CitizenÂ </c:v>
                </c:pt>
                <c:pt idx="664">
                  <c:v>Layer CakeÂ </c:v>
                </c:pt>
                <c:pt idx="665">
                  <c:v>LincolnÂ </c:v>
                </c:pt>
                <c:pt idx="666">
                  <c:v>LooperÂ </c:v>
                </c:pt>
                <c:pt idx="667">
                  <c:v>Love JonesÂ </c:v>
                </c:pt>
                <c:pt idx="668">
                  <c:v>Man on the MoonÂ </c:v>
                </c:pt>
                <c:pt idx="669">
                  <c:v>ManderlayÂ </c:v>
                </c:pt>
                <c:pt idx="670">
                  <c:v>Master and Commander: The Far Side of the WorldÂ </c:v>
                </c:pt>
                <c:pt idx="671">
                  <c:v>McFarland, USAÂ </c:v>
                </c:pt>
                <c:pt idx="672">
                  <c:v>Me and You and Everyone We KnowÂ </c:v>
                </c:pt>
                <c:pt idx="673">
                  <c:v>Mean StreetsÂ </c:v>
                </c:pt>
                <c:pt idx="674">
                  <c:v>Mission: Impossible - Ghost ProtocolÂ </c:v>
                </c:pt>
                <c:pt idx="675">
                  <c:v>Mission: Impossible - Rogue NationÂ </c:v>
                </c:pt>
                <c:pt idx="676">
                  <c:v>Monsoon WeddingÂ </c:v>
                </c:pt>
                <c:pt idx="677">
                  <c:v>Much Ado About NothingÂ </c:v>
                </c:pt>
                <c:pt idx="678">
                  <c:v>MudÂ </c:v>
                </c:pt>
                <c:pt idx="679">
                  <c:v>My Sister's KeeperÂ </c:v>
                </c:pt>
                <c:pt idx="680">
                  <c:v>National Lampoon's VacationÂ </c:v>
                </c:pt>
                <c:pt idx="681">
                  <c:v>Notes on a ScandalÂ </c:v>
                </c:pt>
                <c:pt idx="682">
                  <c:v>OsamaÂ </c:v>
                </c:pt>
                <c:pt idx="683">
                  <c:v>Point BlankÂ </c:v>
                </c:pt>
                <c:pt idx="684">
                  <c:v>PoltergeistÂ </c:v>
                </c:pt>
                <c:pt idx="685">
                  <c:v>QuillsÂ </c:v>
                </c:pt>
                <c:pt idx="686">
                  <c:v>Red CliffÂ </c:v>
                </c:pt>
                <c:pt idx="687">
                  <c:v>RoundersÂ </c:v>
                </c:pt>
                <c:pt idx="688">
                  <c:v>Running ScaredÂ </c:v>
                </c:pt>
                <c:pt idx="689">
                  <c:v>ShadowlandsÂ </c:v>
                </c:pt>
                <c:pt idx="690">
                  <c:v>Summer StormÂ </c:v>
                </c:pt>
                <c:pt idx="691">
                  <c:v>SwingersÂ </c:v>
                </c:pt>
                <c:pt idx="692">
                  <c:v>Take ShelterÂ </c:v>
                </c:pt>
                <c:pt idx="693">
                  <c:v>The Adventures of TintinÂ </c:v>
                </c:pt>
                <c:pt idx="694">
                  <c:v>The Baader Meinhof ComplexÂ </c:v>
                </c:pt>
                <c:pt idx="695">
                  <c:v>The Bucket ListÂ </c:v>
                </c:pt>
                <c:pt idx="696">
                  <c:v>The English PatientÂ </c:v>
                </c:pt>
                <c:pt idx="697">
                  <c:v>The Horse BoyÂ </c:v>
                </c:pt>
                <c:pt idx="698">
                  <c:v>The JudgeÂ </c:v>
                </c:pt>
                <c:pt idx="699">
                  <c:v>The Next Three DaysÂ </c:v>
                </c:pt>
                <c:pt idx="700">
                  <c:v>The Phantom of the OperaÂ </c:v>
                </c:pt>
                <c:pt idx="701">
                  <c:v>The PropositionÂ </c:v>
                </c:pt>
                <c:pt idx="702">
                  <c:v>The RockÂ </c:v>
                </c:pt>
                <c:pt idx="703">
                  <c:v>The Simpsons MovieÂ </c:v>
                </c:pt>
                <c:pt idx="704">
                  <c:v>The Squid and the WhaleÂ </c:v>
                </c:pt>
                <c:pt idx="705">
                  <c:v>The WalkÂ </c:v>
                </c:pt>
                <c:pt idx="706">
                  <c:v>The Way Way BackÂ </c:v>
                </c:pt>
                <c:pt idx="707">
                  <c:v>TootsieÂ </c:v>
                </c:pt>
                <c:pt idx="708">
                  <c:v>Topsy-TurvyÂ </c:v>
                </c:pt>
                <c:pt idx="709">
                  <c:v>TransamericaÂ </c:v>
                </c:pt>
                <c:pt idx="710">
                  <c:v>Up in the AirÂ </c:v>
                </c:pt>
                <c:pt idx="711">
                  <c:v>Waking Ned DevineÂ </c:v>
                </c:pt>
                <c:pt idx="712">
                  <c:v>Wall StreetÂ </c:v>
                </c:pt>
                <c:pt idx="713">
                  <c:v>WitnessÂ </c:v>
                </c:pt>
                <c:pt idx="714">
                  <c:v>Wonder BoysÂ </c:v>
                </c:pt>
                <c:pt idx="715">
                  <c:v>Wristcutters: A Love StoryÂ </c:v>
                </c:pt>
                <c:pt idx="716">
                  <c:v>X-MenÂ </c:v>
                </c:pt>
                <c:pt idx="717">
                  <c:v>Zero Dark ThirtyÂ </c:v>
                </c:pt>
                <c:pt idx="718">
                  <c:v>10 Cloverfield LaneÂ </c:v>
                </c:pt>
                <c:pt idx="719">
                  <c:v>Amen.Â </c:v>
                </c:pt>
                <c:pt idx="720">
                  <c:v>American HustleÂ </c:v>
                </c:pt>
                <c:pt idx="721">
                  <c:v>American SniperÂ </c:v>
                </c:pt>
                <c:pt idx="722">
                  <c:v>An EducationÂ </c:v>
                </c:pt>
                <c:pt idx="723">
                  <c:v>Angela's AshesÂ </c:v>
                </c:pt>
                <c:pt idx="724">
                  <c:v>AnomalisaÂ </c:v>
                </c:pt>
                <c:pt idx="725">
                  <c:v>Another YearÂ </c:v>
                </c:pt>
                <c:pt idx="726">
                  <c:v>Antwone FisherÂ </c:v>
                </c:pt>
                <c:pt idx="727">
                  <c:v>August: Osage CountyÂ </c:v>
                </c:pt>
                <c:pt idx="728">
                  <c:v>Beasts of the Southern WildÂ </c:v>
                </c:pt>
                <c:pt idx="729">
                  <c:v>Beverly Hills CopÂ </c:v>
                </c:pt>
                <c:pt idx="730">
                  <c:v>Big Trouble in Little ChinaÂ </c:v>
                </c:pt>
                <c:pt idx="731">
                  <c:v>BigÂ </c:v>
                </c:pt>
                <c:pt idx="732">
                  <c:v>Blue JasmineÂ </c:v>
                </c:pt>
                <c:pt idx="733">
                  <c:v>Borat: Cultural Learnings of America for Make Benefit Glorious Nation of KazakhstanÂ </c:v>
                </c:pt>
                <c:pt idx="734">
                  <c:v>Cape FearÂ </c:v>
                </c:pt>
                <c:pt idx="735">
                  <c:v>Chasing AmyÂ </c:v>
                </c:pt>
                <c:pt idx="736">
                  <c:v>ChocolatÂ </c:v>
                </c:pt>
                <c:pt idx="737">
                  <c:v>CloserÂ </c:v>
                </c:pt>
                <c:pt idx="738">
                  <c:v>Crazy HeartÂ </c:v>
                </c:pt>
                <c:pt idx="739">
                  <c:v>Crimson TideÂ </c:v>
                </c:pt>
                <c:pt idx="740">
                  <c:v>CubeÂ </c:v>
                </c:pt>
                <c:pt idx="741">
                  <c:v>DopeÂ </c:v>
                </c:pt>
                <c:pt idx="742">
                  <c:v>Dr. NoÂ </c:v>
                </c:pt>
                <c:pt idx="743">
                  <c:v>DumaÂ </c:v>
                </c:pt>
                <c:pt idx="744">
                  <c:v>Dumb &amp; DumberÂ </c:v>
                </c:pt>
                <c:pt idx="745">
                  <c:v>Eight BelowÂ </c:v>
                </c:pt>
                <c:pt idx="746">
                  <c:v>ElectionÂ </c:v>
                </c:pt>
                <c:pt idx="747">
                  <c:v>Enemy of the StateÂ </c:v>
                </c:pt>
                <c:pt idx="748">
                  <c:v>Enter the VoidÂ </c:v>
                </c:pt>
                <c:pt idx="749">
                  <c:v>Erin BrockovichÂ </c:v>
                </c:pt>
                <c:pt idx="750">
                  <c:v>Eve's BayouÂ </c:v>
                </c:pt>
                <c:pt idx="751">
                  <c:v>ExiledÂ </c:v>
                </c:pt>
                <c:pt idx="752">
                  <c:v>Eyes Wide ShutÂ </c:v>
                </c:pt>
                <c:pt idx="753">
                  <c:v>Face/OffÂ </c:v>
                </c:pt>
                <c:pt idx="754">
                  <c:v>Fantasia 2000Â </c:v>
                </c:pt>
                <c:pt idx="755">
                  <c:v>Fast FiveÂ </c:v>
                </c:pt>
                <c:pt idx="756">
                  <c:v>Finding ForresterÂ </c:v>
                </c:pt>
                <c:pt idx="757">
                  <c:v>Flame and CitronÂ </c:v>
                </c:pt>
                <c:pt idx="758">
                  <c:v>FlightÂ </c:v>
                </c:pt>
                <c:pt idx="759">
                  <c:v>FrailtyÂ </c:v>
                </c:pt>
                <c:pt idx="760">
                  <c:v>FrequencyÂ </c:v>
                </c:pt>
                <c:pt idx="761">
                  <c:v>FridayÂ </c:v>
                </c:pt>
                <c:pt idx="762">
                  <c:v>From Dusk Till DawnÂ </c:v>
                </c:pt>
                <c:pt idx="763">
                  <c:v>Galaxy QuestÂ </c:v>
                </c:pt>
                <c:pt idx="764">
                  <c:v>Girl, InterruptedÂ </c:v>
                </c:pt>
                <c:pt idx="765">
                  <c:v>GoÂ </c:v>
                </c:pt>
                <c:pt idx="766">
                  <c:v>Good Morning, VietnamÂ </c:v>
                </c:pt>
                <c:pt idx="767">
                  <c:v>Gosford ParkÂ </c:v>
                </c:pt>
                <c:pt idx="768">
                  <c:v>IdentityÂ </c:v>
                </c:pt>
                <c:pt idx="769">
                  <c:v>Imaginary HeroesÂ </c:v>
                </c:pt>
                <c:pt idx="770">
                  <c:v>In the Company of MenÂ </c:v>
                </c:pt>
                <c:pt idx="771">
                  <c:v>Jerry MaguireÂ </c:v>
                </c:pt>
                <c:pt idx="772">
                  <c:v>Kung Fu Panda 2Â </c:v>
                </c:pt>
                <c:pt idx="773">
                  <c:v>L'auberge espagnoleÂ </c:v>
                </c:pt>
                <c:pt idx="774">
                  <c:v>Little WomenÂ </c:v>
                </c:pt>
                <c:pt idx="775">
                  <c:v>Lovely, StillÂ </c:v>
                </c:pt>
                <c:pt idx="776">
                  <c:v>Mean CreekÂ </c:v>
                </c:pt>
                <c:pt idx="777">
                  <c:v>MegamindÂ </c:v>
                </c:pt>
                <c:pt idx="778">
                  <c:v>Memoirs of a GeishaÂ </c:v>
                </c:pt>
                <c:pt idx="779">
                  <c:v>Men in BlackÂ </c:v>
                </c:pt>
                <c:pt idx="780">
                  <c:v>Michael ClaytonÂ </c:v>
                </c:pt>
                <c:pt idx="781">
                  <c:v>MoliÃ¨reÂ </c:v>
                </c:pt>
                <c:pt idx="782">
                  <c:v>Mongol: The Rise of Genghis KhanÂ </c:v>
                </c:pt>
                <c:pt idx="783">
                  <c:v>MonsterÂ </c:v>
                </c:pt>
                <c:pt idx="784">
                  <c:v>Monsters UniversityÂ </c:v>
                </c:pt>
                <c:pt idx="785">
                  <c:v>Mr. Holland's OpusÂ </c:v>
                </c:pt>
                <c:pt idx="786">
                  <c:v>North CountryÂ </c:v>
                </c:pt>
                <c:pt idx="787">
                  <c:v>Now You See MeÂ </c:v>
                </c:pt>
                <c:pt idx="788">
                  <c:v>Once in a Lifetime: The Extraordinary Story of the New York CosmosÂ </c:v>
                </c:pt>
                <c:pt idx="789">
                  <c:v>Pale RiderÂ </c:v>
                </c:pt>
                <c:pt idx="790">
                  <c:v>Paris, je t'aimeÂ </c:v>
                </c:pt>
                <c:pt idx="791">
                  <c:v>Peaceful WarriorÂ </c:v>
                </c:pt>
                <c:pt idx="792">
                  <c:v>Pirates of the Caribbean: Dead Man's ChestÂ </c:v>
                </c:pt>
                <c:pt idx="793">
                  <c:v>PreciousÂ </c:v>
                </c:pt>
                <c:pt idx="794">
                  <c:v>Punch-Drunk LoveÂ </c:v>
                </c:pt>
                <c:pt idx="795">
                  <c:v>Rescue DawnÂ </c:v>
                </c:pt>
                <c:pt idx="796">
                  <c:v>Revolutionary RoadÂ </c:v>
                </c:pt>
                <c:pt idx="797">
                  <c:v>Rise of the GuardiansÂ </c:v>
                </c:pt>
                <c:pt idx="798">
                  <c:v>RocknRollaÂ </c:v>
                </c:pt>
                <c:pt idx="799">
                  <c:v>RoninÂ </c:v>
                </c:pt>
                <c:pt idx="800">
                  <c:v>SeabiscuitÂ </c:v>
                </c:pt>
                <c:pt idx="801">
                  <c:v>ShameÂ </c:v>
                </c:pt>
                <c:pt idx="802">
                  <c:v>Shaolin SoccerÂ </c:v>
                </c:pt>
                <c:pt idx="803">
                  <c:v>Shotgun StoriesÂ </c:v>
                </c:pt>
                <c:pt idx="804">
                  <c:v>SongcatcherÂ </c:v>
                </c:pt>
                <c:pt idx="805">
                  <c:v>Spider-Man 2Â </c:v>
                </c:pt>
                <c:pt idx="806">
                  <c:v>Spider-ManÂ </c:v>
                </c:pt>
                <c:pt idx="807">
                  <c:v>St. VincentÂ </c:v>
                </c:pt>
                <c:pt idx="808">
                  <c:v>Star Trek IV: The Voyage HomeÂ </c:v>
                </c:pt>
                <c:pt idx="809">
                  <c:v>SunshineÂ </c:v>
                </c:pt>
                <c:pt idx="810">
                  <c:v>Super Size MeÂ </c:v>
                </c:pt>
                <c:pt idx="811">
                  <c:v>SupermanÂ </c:v>
                </c:pt>
                <c:pt idx="812">
                  <c:v>Talk RadioÂ </c:v>
                </c:pt>
                <c:pt idx="813">
                  <c:v>The Bank JobÂ </c:v>
                </c:pt>
                <c:pt idx="814">
                  <c:v>The Best Exotic Marigold HotelÂ </c:v>
                </c:pt>
                <c:pt idx="815">
                  <c:v>The Book of LifeÂ </c:v>
                </c:pt>
                <c:pt idx="816">
                  <c:v>The Call of CthulhuÂ </c:v>
                </c:pt>
                <c:pt idx="817">
                  <c:v>The CroodsÂ </c:v>
                </c:pt>
                <c:pt idx="818">
                  <c:v>The Crying GameÂ </c:v>
                </c:pt>
                <c:pt idx="819">
                  <c:v>The DescendantsÂ </c:v>
                </c:pt>
                <c:pt idx="820">
                  <c:v>The Emperor's New GrooveÂ </c:v>
                </c:pt>
                <c:pt idx="821">
                  <c:v>The ExpressÂ </c:v>
                </c:pt>
                <c:pt idx="822">
                  <c:v>The FountainÂ </c:v>
                </c:pt>
                <c:pt idx="823">
                  <c:v>The Good, the Bad, the WeirdÂ </c:v>
                </c:pt>
                <c:pt idx="824">
                  <c:v>The Great GatsbyÂ </c:v>
                </c:pt>
                <c:pt idx="825">
                  <c:v>The GuardÂ </c:v>
                </c:pt>
                <c:pt idx="826">
                  <c:v>The Hudsucker ProxyÂ </c:v>
                </c:pt>
                <c:pt idx="827">
                  <c:v>The Hundred-Foot JourneyÂ </c:v>
                </c:pt>
                <c:pt idx="828">
                  <c:v>The Hunger GamesÂ </c:v>
                </c:pt>
                <c:pt idx="829">
                  <c:v>The Land Before TimeÂ </c:v>
                </c:pt>
                <c:pt idx="830">
                  <c:v>The Life Aquatic with Steve ZissouÂ </c:v>
                </c:pt>
                <c:pt idx="831">
                  <c:v>The Lincoln LawyerÂ </c:v>
                </c:pt>
                <c:pt idx="832">
                  <c:v>The Man from U.N.C.L.E.Â </c:v>
                </c:pt>
                <c:pt idx="833">
                  <c:v>The NegotiatorÂ </c:v>
                </c:pt>
                <c:pt idx="834">
                  <c:v>The Place Beyond the PinesÂ </c:v>
                </c:pt>
                <c:pt idx="835">
                  <c:v>The QueenÂ </c:v>
                </c:pt>
                <c:pt idx="836">
                  <c:v>The RoadÂ </c:v>
                </c:pt>
                <c:pt idx="837">
                  <c:v>The Secret Life of BeesÂ </c:v>
                </c:pt>
                <c:pt idx="838">
                  <c:v>The Secret Life of Walter MittyÂ </c:v>
                </c:pt>
                <c:pt idx="839">
                  <c:v>The Spanish PrisonerÂ </c:v>
                </c:pt>
                <c:pt idx="840">
                  <c:v>The Talented Mr. RipleyÂ </c:v>
                </c:pt>
                <c:pt idx="841">
                  <c:v>The TerminalÂ </c:v>
                </c:pt>
                <c:pt idx="842">
                  <c:v>The Widow of Saint-PierreÂ </c:v>
                </c:pt>
                <c:pt idx="843">
                  <c:v>The Young VictoriaÂ </c:v>
                </c:pt>
                <c:pt idx="844">
                  <c:v>They LiveÂ </c:v>
                </c:pt>
                <c:pt idx="845">
                  <c:v>Thirteen DaysÂ </c:v>
                </c:pt>
                <c:pt idx="846">
                  <c:v>This Is ItÂ </c:v>
                </c:pt>
                <c:pt idx="847">
                  <c:v>TsotsiÂ </c:v>
                </c:pt>
                <c:pt idx="848">
                  <c:v>Twin Falls IdahoÂ </c:v>
                </c:pt>
                <c:pt idx="849">
                  <c:v>WarcraftÂ </c:v>
                </c:pt>
                <c:pt idx="850">
                  <c:v>Winnie the PoohÂ </c:v>
                </c:pt>
                <c:pt idx="851">
                  <c:v>Woman in GoldÂ </c:v>
                </c:pt>
                <c:pt idx="852">
                  <c:v>X-Men: ApocalypseÂ </c:v>
                </c:pt>
                <c:pt idx="853">
                  <c:v>10 Things I Hate About YouÂ </c:v>
                </c:pt>
                <c:pt idx="854">
                  <c:v>21 Jump StreetÂ </c:v>
                </c:pt>
                <c:pt idx="855">
                  <c:v>A Better LifeÂ </c:v>
                </c:pt>
                <c:pt idx="856">
                  <c:v>A Bug's LifeÂ </c:v>
                </c:pt>
                <c:pt idx="857">
                  <c:v>A League of Their OwnÂ </c:v>
                </c:pt>
                <c:pt idx="858">
                  <c:v>About SchmidtÂ </c:v>
                </c:pt>
                <c:pt idx="859">
                  <c:v>AgoraÂ </c:v>
                </c:pt>
                <c:pt idx="860">
                  <c:v>AmistadÂ </c:v>
                </c:pt>
                <c:pt idx="861">
                  <c:v>Anchorman: The Legend of Ron BurgundyÂ </c:v>
                </c:pt>
                <c:pt idx="862">
                  <c:v>Arlington RoadÂ </c:v>
                </c:pt>
                <c:pt idx="863">
                  <c:v>BeginnersÂ </c:v>
                </c:pt>
                <c:pt idx="864">
                  <c:v>Better Luck TomorrowÂ </c:v>
                </c:pt>
                <c:pt idx="865">
                  <c:v>Born on the Fourth of JulyÂ </c:v>
                </c:pt>
                <c:pt idx="866">
                  <c:v>BraveÂ </c:v>
                </c:pt>
                <c:pt idx="867">
                  <c:v>Bridge to TerabithiaÂ </c:v>
                </c:pt>
                <c:pt idx="868">
                  <c:v>Brigham CityÂ </c:v>
                </c:pt>
                <c:pt idx="869">
                  <c:v>BrotherÂ </c:v>
                </c:pt>
                <c:pt idx="870">
                  <c:v>Brotherly LoveÂ </c:v>
                </c:pt>
                <c:pt idx="871">
                  <c:v>CaramelÂ </c:v>
                </c:pt>
                <c:pt idx="872">
                  <c:v>CarsÂ </c:v>
                </c:pt>
                <c:pt idx="873">
                  <c:v>Chariots of FireÂ </c:v>
                </c:pt>
                <c:pt idx="874">
                  <c:v>Chasing MavericksÂ </c:v>
                </c:pt>
                <c:pt idx="875">
                  <c:v>ChicagoÂ </c:v>
                </c:pt>
                <c:pt idx="876">
                  <c:v>Coach CarterÂ </c:v>
                </c:pt>
                <c:pt idx="877">
                  <c:v>Cold MountainÂ </c:v>
                </c:pt>
                <c:pt idx="878">
                  <c:v>Dave Chappelle's Block PartyÂ </c:v>
                </c:pt>
                <c:pt idx="879">
                  <c:v>DesperadoÂ </c:v>
                </c:pt>
                <c:pt idx="880">
                  <c:v>DinerÂ </c:v>
                </c:pt>
                <c:pt idx="881">
                  <c:v>District B13Â </c:v>
                </c:pt>
                <c:pt idx="882">
                  <c:v>Escape from New YorkÂ </c:v>
                </c:pt>
                <c:pt idx="883">
                  <c:v>Everybody's FineÂ </c:v>
                </c:pt>
                <c:pt idx="884">
                  <c:v>ExoticaÂ </c:v>
                </c:pt>
                <c:pt idx="885">
                  <c:v>Forgetting Sarah MarshallÂ </c:v>
                </c:pt>
                <c:pt idx="886">
                  <c:v>Frozen RiverÂ </c:v>
                </c:pt>
                <c:pt idx="887">
                  <c:v>Furious 7Â </c:v>
                </c:pt>
                <c:pt idx="888">
                  <c:v>GoldenEyeÂ </c:v>
                </c:pt>
                <c:pt idx="889">
                  <c:v>GreaseÂ </c:v>
                </c:pt>
                <c:pt idx="890">
                  <c:v>GremlinsÂ </c:v>
                </c:pt>
                <c:pt idx="891">
                  <c:v>Half NelsonÂ </c:v>
                </c:pt>
                <c:pt idx="892">
                  <c:v>Harry BrownÂ </c:v>
                </c:pt>
                <c:pt idx="893">
                  <c:v>HighlanderÂ </c:v>
                </c:pt>
                <c:pt idx="894">
                  <c:v>I Am LegendÂ </c:v>
                </c:pt>
                <c:pt idx="895">
                  <c:v>InsomniaÂ </c:v>
                </c:pt>
                <c:pt idx="896">
                  <c:v>Ip Man 3Â </c:v>
                </c:pt>
                <c:pt idx="897">
                  <c:v>Iron Man 3Â </c:v>
                </c:pt>
                <c:pt idx="898">
                  <c:v>It's Kind of a Funny StoryÂ </c:v>
                </c:pt>
                <c:pt idx="899">
                  <c:v>King KongÂ </c:v>
                </c:pt>
                <c:pt idx="900">
                  <c:v>Kingdom of HeavenÂ </c:v>
                </c:pt>
                <c:pt idx="901">
                  <c:v>Kung Fu Panda 3Â </c:v>
                </c:pt>
                <c:pt idx="902">
                  <c:v>L.I.E.Â </c:v>
                </c:pt>
                <c:pt idx="903">
                  <c:v>Latter DaysÂ </c:v>
                </c:pt>
                <c:pt idx="904">
                  <c:v>Le HavreÂ </c:v>
                </c:pt>
                <c:pt idx="905">
                  <c:v>Lee Daniels' The ButlerÂ </c:v>
                </c:pt>
                <c:pt idx="906">
                  <c:v>Let Me InÂ </c:v>
                </c:pt>
                <c:pt idx="907">
                  <c:v>Lilo &amp; StitchÂ </c:v>
                </c:pt>
                <c:pt idx="908">
                  <c:v>Live Free or Die HardÂ </c:v>
                </c:pt>
                <c:pt idx="909">
                  <c:v>Love &amp; BasketballÂ </c:v>
                </c:pt>
                <c:pt idx="910">
                  <c:v>Made in DagenhamÂ </c:v>
                </c:pt>
                <c:pt idx="911">
                  <c:v>Major LeagueÂ </c:v>
                </c:pt>
                <c:pt idx="912">
                  <c:v>MallratsÂ </c:v>
                </c:pt>
                <c:pt idx="913">
                  <c:v>Man of SteelÂ </c:v>
                </c:pt>
                <c:pt idx="914">
                  <c:v>Men of HonorÂ </c:v>
                </c:pt>
                <c:pt idx="915">
                  <c:v>MicmacsÂ </c:v>
                </c:pt>
                <c:pt idx="916">
                  <c:v>Mississippi MermaidÂ </c:v>
                </c:pt>
                <c:pt idx="917">
                  <c:v>Mother and ChildÂ </c:v>
                </c:pt>
                <c:pt idx="918">
                  <c:v>NarcÂ </c:v>
                </c:pt>
                <c:pt idx="919">
                  <c:v>Never Let Me GoÂ </c:v>
                </c:pt>
                <c:pt idx="920">
                  <c:v>Nicholas NicklebyÂ </c:v>
                </c:pt>
                <c:pt idx="921">
                  <c:v>Of Gods and MenÂ </c:v>
                </c:pt>
                <c:pt idx="922">
                  <c:v>Old SchoolÂ </c:v>
                </c:pt>
                <c:pt idx="923">
                  <c:v>Out of AfricaÂ </c:v>
                </c:pt>
                <c:pt idx="924">
                  <c:v>Owning MahownyÂ </c:v>
                </c:pt>
                <c:pt idx="925">
                  <c:v>PaddingtonÂ </c:v>
                </c:pt>
                <c:pt idx="926">
                  <c:v>Pay It ForwardÂ </c:v>
                </c:pt>
                <c:pt idx="927">
                  <c:v>Pitch PerfectÂ </c:v>
                </c:pt>
                <c:pt idx="928">
                  <c:v>Raising Victor VargasÂ </c:v>
                </c:pt>
                <c:pt idx="929">
                  <c:v>RangoÂ </c:v>
                </c:pt>
                <c:pt idx="930">
                  <c:v>Red DragonÂ </c:v>
                </c:pt>
                <c:pt idx="931">
                  <c:v>Remember MeÂ </c:v>
                </c:pt>
                <c:pt idx="932">
                  <c:v>Rocky BalboaÂ </c:v>
                </c:pt>
                <c:pt idx="933">
                  <c:v>Ruby in ParadiseÂ </c:v>
                </c:pt>
                <c:pt idx="934">
                  <c:v>ScreamÂ </c:v>
                </c:pt>
                <c:pt idx="935">
                  <c:v>SecretariatÂ </c:v>
                </c:pt>
                <c:pt idx="936">
                  <c:v>Seven PsychopathsÂ </c:v>
                </c:pt>
                <c:pt idx="937">
                  <c:v>Sex, Lies, and VideotapeÂ </c:v>
                </c:pt>
                <c:pt idx="938">
                  <c:v>Shakespeare in LoveÂ </c:v>
                </c:pt>
                <c:pt idx="939">
                  <c:v>Shattered GlassÂ </c:v>
                </c:pt>
                <c:pt idx="940">
                  <c:v>ShooterÂ </c:v>
                </c:pt>
                <c:pt idx="941">
                  <c:v>Shrek 2Â </c:v>
                </c:pt>
                <c:pt idx="942">
                  <c:v>SilveradoÂ </c:v>
                </c:pt>
                <c:pt idx="943">
                  <c:v>SlamÂ </c:v>
                </c:pt>
                <c:pt idx="944">
                  <c:v>Smoke SignalsÂ </c:v>
                </c:pt>
                <c:pt idx="945">
                  <c:v>SpeedÂ </c:v>
                </c:pt>
                <c:pt idx="946">
                  <c:v>Star Trek VI: The Undiscovered CountryÂ </c:v>
                </c:pt>
                <c:pt idx="947">
                  <c:v>Starship TroopersÂ </c:v>
                </c:pt>
                <c:pt idx="948">
                  <c:v>Steve JobsÂ </c:v>
                </c:pt>
                <c:pt idx="949">
                  <c:v>TangoÂ </c:v>
                </c:pt>
                <c:pt idx="950">
                  <c:v>TarnationÂ </c:v>
                </c:pt>
                <c:pt idx="951">
                  <c:v>Team America: World PoliceÂ </c:v>
                </c:pt>
                <c:pt idx="952">
                  <c:v>The Age of AdalineÂ </c:v>
                </c:pt>
                <c:pt idx="953">
                  <c:v>The Age of InnocenceÂ </c:v>
                </c:pt>
                <c:pt idx="954">
                  <c:v>The ApostleÂ </c:v>
                </c:pt>
                <c:pt idx="955">
                  <c:v>The BelieverÂ </c:v>
                </c:pt>
                <c:pt idx="956">
                  <c:v>The DescentÂ </c:v>
                </c:pt>
                <c:pt idx="957">
                  <c:v>The DoorsÂ </c:v>
                </c:pt>
                <c:pt idx="958">
                  <c:v>The End of the AffairÂ </c:v>
                </c:pt>
                <c:pt idx="959">
                  <c:v>The EqualizerÂ </c:v>
                </c:pt>
                <c:pt idx="960">
                  <c:v>The Full MontyÂ </c:v>
                </c:pt>
                <c:pt idx="961">
                  <c:v>The Ghost WriterÂ </c:v>
                </c:pt>
                <c:pt idx="962">
                  <c:v>The InternÂ </c:v>
                </c:pt>
                <c:pt idx="963">
                  <c:v>The Karate KidÂ </c:v>
                </c:pt>
                <c:pt idx="964">
                  <c:v>The Matrix ReloadedÂ </c:v>
                </c:pt>
                <c:pt idx="965">
                  <c:v>The MessengerÂ </c:v>
                </c:pt>
                <c:pt idx="966">
                  <c:v>The MistÂ </c:v>
                </c:pt>
                <c:pt idx="967">
                  <c:v>The Names of LoveÂ </c:v>
                </c:pt>
                <c:pt idx="968">
                  <c:v>The OutsidersÂ </c:v>
                </c:pt>
                <c:pt idx="969">
                  <c:v>The Peanuts MovieÂ </c:v>
                </c:pt>
                <c:pt idx="970">
                  <c:v>The Princess and the CobblerÂ </c:v>
                </c:pt>
                <c:pt idx="971">
                  <c:v>The Salton SeaÂ </c:v>
                </c:pt>
                <c:pt idx="972">
                  <c:v>The SessionsÂ </c:v>
                </c:pt>
                <c:pt idx="973">
                  <c:v>The Virgin SuicidesÂ </c:v>
                </c:pt>
                <c:pt idx="974">
                  <c:v>Things We Lost in the FireÂ </c:v>
                </c:pt>
                <c:pt idx="975">
                  <c:v>TimecrimesÂ </c:v>
                </c:pt>
                <c:pt idx="976">
                  <c:v>Trees LoungeÂ </c:v>
                </c:pt>
                <c:pt idx="977">
                  <c:v>TroyÂ </c:v>
                </c:pt>
                <c:pt idx="978">
                  <c:v>True LiesÂ </c:v>
                </c:pt>
                <c:pt idx="979">
                  <c:v>UnbreakableÂ </c:v>
                </c:pt>
                <c:pt idx="980">
                  <c:v>UnbrokenÂ </c:v>
                </c:pt>
                <c:pt idx="981">
                  <c:v>Vicky Cristina BarcelonaÂ </c:v>
                </c:pt>
                <c:pt idx="982">
                  <c:v>War HorseÂ </c:v>
                </c:pt>
                <c:pt idx="983">
                  <c:v>Whatever WorksÂ </c:v>
                </c:pt>
                <c:pt idx="984">
                  <c:v>White OleanderÂ </c:v>
                </c:pt>
                <c:pt idx="985">
                  <c:v>Winter's BoneÂ </c:v>
                </c:pt>
                <c:pt idx="986">
                  <c:v>Without LimitsÂ </c:v>
                </c:pt>
                <c:pt idx="987">
                  <c:v>22 Jump StreetÂ </c:v>
                </c:pt>
                <c:pt idx="988">
                  <c:v>8 WomenÂ </c:v>
                </c:pt>
                <c:pt idx="989">
                  <c:v>8: The Mormon PropositionÂ </c:v>
                </c:pt>
                <c:pt idx="990">
                  <c:v>9Â </c:v>
                </c:pt>
                <c:pt idx="991">
                  <c:v>A Scanner DarklyÂ </c:v>
                </c:pt>
                <c:pt idx="992">
                  <c:v>A.I. Artificial IntelligenceÂ </c:v>
                </c:pt>
                <c:pt idx="993">
                  <c:v>About a BoyÂ </c:v>
                </c:pt>
                <c:pt idx="994">
                  <c:v>AliveÂ </c:v>
                </c:pt>
                <c:pt idx="995">
                  <c:v>Along the RoadsideÂ </c:v>
                </c:pt>
                <c:pt idx="996">
                  <c:v>AnastasiaÂ </c:v>
                </c:pt>
                <c:pt idx="997">
                  <c:v>Arthur ChristmasÂ </c:v>
                </c:pt>
                <c:pt idx="998">
                  <c:v>Away We GoÂ </c:v>
                </c:pt>
                <c:pt idx="999">
                  <c:v>Bad SantaÂ </c:v>
                </c:pt>
                <c:pt idx="1000">
                  <c:v>BananasÂ </c:v>
                </c:pt>
                <c:pt idx="1001">
                  <c:v>Becoming JaneÂ </c:v>
                </c:pt>
                <c:pt idx="1002">
                  <c:v>Being JuliaÂ </c:v>
                </c:pt>
                <c:pt idx="1003">
                  <c:v>BladeÂ </c:v>
                </c:pt>
                <c:pt idx="1004">
                  <c:v>Blue RuinÂ </c:v>
                </c:pt>
                <c:pt idx="1005">
                  <c:v>Body of LiesÂ </c:v>
                </c:pt>
                <c:pt idx="1006">
                  <c:v>Bottle RocketÂ </c:v>
                </c:pt>
                <c:pt idx="1007">
                  <c:v>BrothersÂ </c:v>
                </c:pt>
                <c:pt idx="1008">
                  <c:v>Charlie Wilson's WarÂ </c:v>
                </c:pt>
                <c:pt idx="1009">
                  <c:v>ChronicleÂ </c:v>
                </c:pt>
                <c:pt idx="1010">
                  <c:v>ConcussionÂ </c:v>
                </c:pt>
                <c:pt idx="1011">
                  <c:v>Conversations with Other WomenÂ </c:v>
                </c:pt>
                <c:pt idx="1012">
                  <c:v>Die Hard 2Â </c:v>
                </c:pt>
                <c:pt idx="1013">
                  <c:v>DreddÂ </c:v>
                </c:pt>
                <c:pt idx="1014">
                  <c:v>Dressed to KillÂ </c:v>
                </c:pt>
                <c:pt idx="1015">
                  <c:v>Easy AÂ </c:v>
                </c:pt>
                <c:pt idx="1016">
                  <c:v>EnchantedÂ </c:v>
                </c:pt>
                <c:pt idx="1017">
                  <c:v>Enough SaidÂ </c:v>
                </c:pt>
                <c:pt idx="1018">
                  <c:v>EverestÂ </c:v>
                </c:pt>
                <c:pt idx="1019">
                  <c:v>FatelessÂ </c:v>
                </c:pt>
                <c:pt idx="1020">
                  <c:v>Find Me GuiltyÂ </c:v>
                </c:pt>
                <c:pt idx="1021">
                  <c:v>Flags of Our FathersÂ </c:v>
                </c:pt>
                <c:pt idx="1022">
                  <c:v>Food ChainsÂ </c:v>
                </c:pt>
                <c:pt idx="1023">
                  <c:v>Four Weddings and a FuneralÂ </c:v>
                </c:pt>
                <c:pt idx="1024">
                  <c:v>Get LowÂ </c:v>
                </c:pt>
                <c:pt idx="1025">
                  <c:v>Green RoomÂ </c:v>
                </c:pt>
                <c:pt idx="1026">
                  <c:v>Hard CandyÂ </c:v>
                </c:pt>
                <c:pt idx="1027">
                  <c:v>Harold &amp; Kumar Go to White CastleÂ </c:v>
                </c:pt>
                <c:pt idx="1028">
                  <c:v>HesherÂ </c:v>
                </c:pt>
                <c:pt idx="1029">
                  <c:v>HolesÂ </c:v>
                </c:pt>
                <c:pt idx="1030">
                  <c:v>Hotel TransylvaniaÂ </c:v>
                </c:pt>
                <c:pt idx="1031">
                  <c:v>Human TrafficÂ </c:v>
                </c:pt>
                <c:pt idx="1032">
                  <c:v>I Love You, ManÂ </c:v>
                </c:pt>
                <c:pt idx="1033">
                  <c:v>I, RobotÂ </c:v>
                </c:pt>
                <c:pt idx="1034">
                  <c:v>InfamousÂ </c:v>
                </c:pt>
                <c:pt idx="1035">
                  <c:v>IrisÂ </c:v>
                </c:pt>
                <c:pt idx="1036">
                  <c:v>Jackass 3DÂ </c:v>
                </c:pt>
                <c:pt idx="1037">
                  <c:v>JarheadÂ </c:v>
                </c:pt>
                <c:pt idx="1038">
                  <c:v>Jason BourneÂ </c:v>
                </c:pt>
                <c:pt idx="1039">
                  <c:v>KinseyÂ </c:v>
                </c:pt>
                <c:pt idx="1040">
                  <c:v>LimboÂ </c:v>
                </c:pt>
                <c:pt idx="1041">
                  <c:v>Little White LiesÂ </c:v>
                </c:pt>
                <c:pt idx="1042">
                  <c:v>Lords of DogtownÂ </c:v>
                </c:pt>
                <c:pt idx="1043">
                  <c:v>Mandela: Long Walk to FreedomÂ </c:v>
                </c:pt>
                <c:pt idx="1044">
                  <c:v>Margin CallÂ </c:v>
                </c:pt>
                <c:pt idx="1045">
                  <c:v>Marley &amp; MeÂ </c:v>
                </c:pt>
                <c:pt idx="1046">
                  <c:v>Meet Joe BlackÂ </c:v>
                </c:pt>
                <c:pt idx="1047">
                  <c:v>MelancholiaÂ </c:v>
                </c:pt>
                <c:pt idx="1048">
                  <c:v>Michael CollinsÂ </c:v>
                </c:pt>
                <c:pt idx="1049">
                  <c:v>Mission: ImpossibleÂ </c:v>
                </c:pt>
                <c:pt idx="1050">
                  <c:v>Monster's BallÂ </c:v>
                </c:pt>
                <c:pt idx="1051">
                  <c:v>Mrs Henderson PresentsÂ </c:v>
                </c:pt>
                <c:pt idx="1052">
                  <c:v>My Own Private IdahoÂ </c:v>
                </c:pt>
                <c:pt idx="1053">
                  <c:v>NixonÂ </c:v>
                </c:pt>
                <c:pt idx="1054">
                  <c:v>P.S. I Love YouÂ </c:v>
                </c:pt>
                <c:pt idx="1055">
                  <c:v>PaybackÂ </c:v>
                </c:pt>
                <c:pt idx="1056">
                  <c:v>Phone BoothÂ </c:v>
                </c:pt>
                <c:pt idx="1057">
                  <c:v>Pieces of AprilÂ </c:v>
                </c:pt>
                <c:pt idx="1058">
                  <c:v>Pirates of the Caribbean: At World's EndÂ </c:v>
                </c:pt>
                <c:pt idx="1059">
                  <c:v>Pitch BlackÂ </c:v>
                </c:pt>
                <c:pt idx="1060">
                  <c:v>QuinceaÃ±eraÂ </c:v>
                </c:pt>
                <c:pt idx="1061">
                  <c:v>RavenousÂ </c:v>
                </c:pt>
                <c:pt idx="1062">
                  <c:v>Real SteelÂ </c:v>
                </c:pt>
                <c:pt idx="1063">
                  <c:v>REDÂ </c:v>
                </c:pt>
                <c:pt idx="1064">
                  <c:v>River's EdgeÂ </c:v>
                </c:pt>
                <c:pt idx="1065">
                  <c:v>Robot &amp; FrankÂ </c:v>
                </c:pt>
                <c:pt idx="1066">
                  <c:v>School of RockÂ </c:v>
                </c:pt>
                <c:pt idx="1067">
                  <c:v>SecretaryÂ </c:v>
                </c:pt>
                <c:pt idx="1068">
                  <c:v>Side EffectsÂ </c:v>
                </c:pt>
                <c:pt idx="1069">
                  <c:v>SlackerÂ </c:v>
                </c:pt>
                <c:pt idx="1070">
                  <c:v>Soul SurferÂ </c:v>
                </c:pt>
                <c:pt idx="1071">
                  <c:v>SpaceballsÂ </c:v>
                </c:pt>
                <c:pt idx="1072">
                  <c:v>Super 8Â </c:v>
                </c:pt>
                <c:pt idx="1073">
                  <c:v>Super TroopersÂ </c:v>
                </c:pt>
                <c:pt idx="1074">
                  <c:v>The 40-Year-Old VirginÂ </c:v>
                </c:pt>
                <c:pt idx="1075">
                  <c:v>The Adjustment BureauÂ </c:v>
                </c:pt>
                <c:pt idx="1076">
                  <c:v>The Children of Huang ShiÂ </c:v>
                </c:pt>
                <c:pt idx="1077">
                  <c:v>The Dangerous Lives of Altar BoysÂ </c:v>
                </c:pt>
                <c:pt idx="1078">
                  <c:v>The Devil's DoubleÂ </c:v>
                </c:pt>
                <c:pt idx="1079">
                  <c:v>The GiftÂ </c:v>
                </c:pt>
                <c:pt idx="1080">
                  <c:v>The House of MirthÂ </c:v>
                </c:pt>
                <c:pt idx="1081">
                  <c:v>The Ides of MarchÂ </c:v>
                </c:pt>
                <c:pt idx="1082">
                  <c:v>The JacketÂ </c:v>
                </c:pt>
                <c:pt idx="1083">
                  <c:v>The Kids Are All RightÂ </c:v>
                </c:pt>
                <c:pt idx="1084">
                  <c:v>The KingdomÂ </c:v>
                </c:pt>
                <c:pt idx="1085">
                  <c:v>The LimeyÂ </c:v>
                </c:pt>
                <c:pt idx="1086">
                  <c:v>The Longest RideÂ </c:v>
                </c:pt>
                <c:pt idx="1087">
                  <c:v>The MasterÂ </c:v>
                </c:pt>
                <c:pt idx="1088">
                  <c:v>The Merchant of VeniceÂ </c:v>
                </c:pt>
                <c:pt idx="1089">
                  <c:v>The MuppetsÂ </c:v>
                </c:pt>
                <c:pt idx="1090">
                  <c:v>The Passion of the ChristÂ </c:v>
                </c:pt>
                <c:pt idx="1091">
                  <c:v>The PatriotÂ </c:v>
                </c:pt>
                <c:pt idx="1092">
                  <c:v>The PirateÂ </c:v>
                </c:pt>
                <c:pt idx="1093">
                  <c:v>The Princess and the FrogÂ </c:v>
                </c:pt>
                <c:pt idx="1094">
                  <c:v>The ProtectorÂ </c:v>
                </c:pt>
                <c:pt idx="1095">
                  <c:v>The Quiet AmericanÂ </c:v>
                </c:pt>
                <c:pt idx="1096">
                  <c:v>The Railway ManÂ </c:v>
                </c:pt>
                <c:pt idx="1097">
                  <c:v>The RainmakerÂ </c:v>
                </c:pt>
                <c:pt idx="1098">
                  <c:v>The Spectacular NowÂ </c:v>
                </c:pt>
                <c:pt idx="1099">
                  <c:v>The Spy Who Loved MeÂ </c:v>
                </c:pt>
                <c:pt idx="1100">
                  <c:v>The Time Traveler's WifeÂ </c:v>
                </c:pt>
                <c:pt idx="1101">
                  <c:v>The WarlordsÂ </c:v>
                </c:pt>
                <c:pt idx="1102">
                  <c:v>The Water DivinerÂ </c:v>
                </c:pt>
                <c:pt idx="1103">
                  <c:v>The WordsÂ </c:v>
                </c:pt>
                <c:pt idx="1104">
                  <c:v>The Young and Prodigious T.S. SpivetÂ </c:v>
                </c:pt>
                <c:pt idx="1105">
                  <c:v>There's Something About MaryÂ </c:v>
                </c:pt>
                <c:pt idx="1106">
                  <c:v>Thirteen Conversations About One ThingÂ </c:v>
                </c:pt>
                <c:pt idx="1107">
                  <c:v>Thor: The Dark WorldÂ </c:v>
                </c:pt>
                <c:pt idx="1108">
                  <c:v>Three KingsÂ </c:v>
                </c:pt>
                <c:pt idx="1109">
                  <c:v>Tinker Tailor Soldier SpyÂ </c:v>
                </c:pt>
                <c:pt idx="1110">
                  <c:v>To Save a LifeÂ </c:v>
                </c:pt>
                <c:pt idx="1111">
                  <c:v>TransformersÂ </c:v>
                </c:pt>
                <c:pt idx="1112">
                  <c:v>Treasure PlanetÂ </c:v>
                </c:pt>
                <c:pt idx="1113">
                  <c:v>TremorsÂ </c:v>
                </c:pt>
                <c:pt idx="1114">
                  <c:v>Two BrothersÂ </c:v>
                </c:pt>
                <c:pt idx="1115">
                  <c:v>Two LoversÂ </c:v>
                </c:pt>
                <c:pt idx="1116">
                  <c:v>Ulee's GoldÂ </c:v>
                </c:pt>
                <c:pt idx="1117">
                  <c:v>ValkyrieÂ </c:v>
                </c:pt>
                <c:pt idx="1118">
                  <c:v>Wag the DogÂ </c:v>
                </c:pt>
                <c:pt idx="1119">
                  <c:v>WaitressÂ </c:v>
                </c:pt>
                <c:pt idx="1120">
                  <c:v>WarGamesÂ </c:v>
                </c:pt>
                <c:pt idx="1121">
                  <c:v>We Are MarshallÂ </c:v>
                </c:pt>
                <c:pt idx="1122">
                  <c:v>We Were SoldiersÂ </c:v>
                </c:pt>
                <c:pt idx="1123">
                  <c:v>Wendy and LucyÂ </c:v>
                </c:pt>
                <c:pt idx="1124">
                  <c:v>WildÂ </c:v>
                </c:pt>
                <c:pt idx="1125">
                  <c:v>Winter in WartimeÂ </c:v>
                </c:pt>
                <c:pt idx="1126">
                  <c:v>28 Weeks LaterÂ </c:v>
                </c:pt>
                <c:pt idx="1127">
                  <c:v>8 MileÂ </c:v>
                </c:pt>
                <c:pt idx="1128">
                  <c:v>A Funny Thing Happened on the Way to the ForumÂ </c:v>
                </c:pt>
                <c:pt idx="1129">
                  <c:v>A Guy Named JoeÂ </c:v>
                </c:pt>
                <c:pt idx="1130">
                  <c:v>A Most Violent YearÂ </c:v>
                </c:pt>
                <c:pt idx="1131">
                  <c:v>A Serious ManÂ </c:v>
                </c:pt>
                <c:pt idx="1132">
                  <c:v>American PieÂ </c:v>
                </c:pt>
                <c:pt idx="1133">
                  <c:v>An Unfinished LifeÂ </c:v>
                </c:pt>
                <c:pt idx="1134">
                  <c:v>Annie Get Your GunÂ </c:v>
                </c:pt>
                <c:pt idx="1135">
                  <c:v>Another EarthÂ </c:v>
                </c:pt>
                <c:pt idx="1136">
                  <c:v>Austin Powers: International Man of MysteryÂ </c:v>
                </c:pt>
                <c:pt idx="1137">
                  <c:v>Batman ReturnsÂ </c:v>
                </c:pt>
                <c:pt idx="1138">
                  <c:v>Big EyesÂ </c:v>
                </c:pt>
                <c:pt idx="1139">
                  <c:v>Black MassÂ </c:v>
                </c:pt>
                <c:pt idx="1140">
                  <c:v>Black Snake MoanÂ </c:v>
                </c:pt>
                <c:pt idx="1141">
                  <c:v>BobbyÂ </c:v>
                </c:pt>
                <c:pt idx="1142">
                  <c:v>Boiler RoomÂ </c:v>
                </c:pt>
                <c:pt idx="1143">
                  <c:v>Bright StarÂ </c:v>
                </c:pt>
                <c:pt idx="1144">
                  <c:v>BuriedÂ </c:v>
                </c:pt>
                <c:pt idx="1145">
                  <c:v>Burn After ReadingÂ </c:v>
                </c:pt>
                <c:pt idx="1146">
                  <c:v>Cadillac RecordsÂ </c:v>
                </c:pt>
                <c:pt idx="1147">
                  <c:v>Charlie BartlettÂ </c:v>
                </c:pt>
                <c:pt idx="1148">
                  <c:v>Chicken RunÂ </c:v>
                </c:pt>
                <c:pt idx="1149">
                  <c:v>CinderellaÂ </c:v>
                </c:pt>
                <c:pt idx="1150">
                  <c:v>CleopatraÂ </c:v>
                </c:pt>
                <c:pt idx="1151">
                  <c:v>Cloudy with a Chance of MeatballsÂ </c:v>
                </c:pt>
                <c:pt idx="1152">
                  <c:v>CloverfieldÂ </c:v>
                </c:pt>
                <c:pt idx="1153">
                  <c:v>CourageÂ </c:v>
                </c:pt>
                <c:pt idx="1154">
                  <c:v>CourageousÂ </c:v>
                </c:pt>
                <c:pt idx="1155">
                  <c:v>CrankÂ </c:v>
                </c:pt>
                <c:pt idx="1156">
                  <c:v>Curse of the Golden FlowerÂ </c:v>
                </c:pt>
                <c:pt idx="1157">
                  <c:v>Dream with the FishesÂ </c:v>
                </c:pt>
                <c:pt idx="1158">
                  <c:v>End of the SpearÂ </c:v>
                </c:pt>
                <c:pt idx="1159">
                  <c:v>Ever After: A Cinderella StoryÂ </c:v>
                </c:pt>
                <c:pt idx="1160">
                  <c:v>Flash of GeniusÂ </c:v>
                </c:pt>
                <c:pt idx="1161">
                  <c:v>FrankenweenieÂ </c:v>
                </c:pt>
                <c:pt idx="1162">
                  <c:v>GhostÂ </c:v>
                </c:pt>
                <c:pt idx="1163">
                  <c:v>Happy GilmoreÂ </c:v>
                </c:pt>
                <c:pt idx="1164">
                  <c:v>Harsh TimesÂ </c:v>
                </c:pt>
                <c:pt idx="1165">
                  <c:v>Hellboy II: The Golden ArmyÂ </c:v>
                </c:pt>
                <c:pt idx="1166">
                  <c:v>HellraiserÂ </c:v>
                </c:pt>
                <c:pt idx="1167">
                  <c:v>Hollywood ShuffleÂ </c:v>
                </c:pt>
                <c:pt idx="1168">
                  <c:v>House of DÂ </c:v>
                </c:pt>
                <c:pt idx="1169">
                  <c:v>I Am LoveÂ </c:v>
                </c:pt>
                <c:pt idx="1170">
                  <c:v>I Married a Strange Person!Â </c:v>
                </c:pt>
                <c:pt idx="1171">
                  <c:v>Ice Age: Dawn of the DinosaursÂ </c:v>
                </c:pt>
                <c:pt idx="1172">
                  <c:v>Igby Goes DownÂ </c:v>
                </c:pt>
                <c:pt idx="1173">
                  <c:v>I'm Not There.Â </c:v>
                </c:pt>
                <c:pt idx="1174">
                  <c:v>In the Heart of the SeaÂ </c:v>
                </c:pt>
                <c:pt idx="1175">
                  <c:v>Iron Man 2Â </c:v>
                </c:pt>
                <c:pt idx="1176">
                  <c:v>Jack ReacherÂ </c:v>
                </c:pt>
                <c:pt idx="1177">
                  <c:v>Jesus' SonÂ </c:v>
                </c:pt>
                <c:pt idx="1178">
                  <c:v>John QÂ </c:v>
                </c:pt>
                <c:pt idx="1179">
                  <c:v>Julie &amp; JuliaÂ </c:v>
                </c:pt>
                <c:pt idx="1180">
                  <c:v>Jurassic WorldÂ </c:v>
                </c:pt>
                <c:pt idx="1181">
                  <c:v>Kill the MessengerÂ </c:v>
                </c:pt>
                <c:pt idx="1182">
                  <c:v>Knocked UpÂ </c:v>
                </c:pt>
                <c:pt idx="1183">
                  <c:v>KundunÂ </c:v>
                </c:pt>
                <c:pt idx="1184">
                  <c:v>Last OrdersÂ </c:v>
                </c:pt>
                <c:pt idx="1185">
                  <c:v>Legend of the Guardians: The Owls of Ga'HooleÂ </c:v>
                </c:pt>
                <c:pt idx="1186">
                  <c:v>LegendÂ </c:v>
                </c:pt>
                <c:pt idx="1187">
                  <c:v>Les visiteursÂ </c:v>
                </c:pt>
                <c:pt idx="1188">
                  <c:v>MaleficentÂ </c:v>
                </c:pt>
                <c:pt idx="1189">
                  <c:v>Mean GirlsÂ </c:v>
                </c:pt>
                <c:pt idx="1190">
                  <c:v>Meet the ParentsÂ </c:v>
                </c:pt>
                <c:pt idx="1191">
                  <c:v>Million Dollar ArmÂ </c:v>
                </c:pt>
                <c:pt idx="1192">
                  <c:v>Miss PotterÂ </c:v>
                </c:pt>
                <c:pt idx="1193">
                  <c:v>My Dog SkipÂ </c:v>
                </c:pt>
                <c:pt idx="1194">
                  <c:v>My Week with MarilynÂ </c:v>
                </c:pt>
                <c:pt idx="1195">
                  <c:v>Non-StopÂ </c:v>
                </c:pt>
                <c:pt idx="1196">
                  <c:v>Notting HillÂ </c:v>
                </c:pt>
                <c:pt idx="1197">
                  <c:v>OblivionÂ </c:v>
                </c:pt>
                <c:pt idx="1198">
                  <c:v>One DayÂ </c:v>
                </c:pt>
                <c:pt idx="1199">
                  <c:v>One True ThingÂ </c:v>
                </c:pt>
                <c:pt idx="1200">
                  <c:v>Out of SightÂ </c:v>
                </c:pt>
                <c:pt idx="1201">
                  <c:v>Pacific RimÂ </c:v>
                </c:pt>
                <c:pt idx="1202">
                  <c:v>ParaNormanÂ </c:v>
                </c:pt>
                <c:pt idx="1203">
                  <c:v>PaulÂ </c:v>
                </c:pt>
                <c:pt idx="1204">
                  <c:v>Pineapple ExpressÂ </c:v>
                </c:pt>
                <c:pt idx="1205">
                  <c:v>PollockÂ </c:v>
                </c:pt>
                <c:pt idx="1206">
                  <c:v>Poolhall JunkiesÂ </c:v>
                </c:pt>
                <c:pt idx="1207">
                  <c:v>PrimerÂ </c:v>
                </c:pt>
                <c:pt idx="1208">
                  <c:v>PrometheusÂ </c:v>
                </c:pt>
                <c:pt idx="1209">
                  <c:v>Public EnemiesÂ </c:v>
                </c:pt>
                <c:pt idx="1210">
                  <c:v>Rabbit HoleÂ </c:v>
                </c:pt>
                <c:pt idx="1211">
                  <c:v>Real Women Have CurvesÂ </c:v>
                </c:pt>
                <c:pt idx="1212">
                  <c:v>RentÂ </c:v>
                </c:pt>
                <c:pt idx="1213">
                  <c:v>RioÂ </c:v>
                </c:pt>
                <c:pt idx="1214">
                  <c:v>Safety Not GuaranteedÂ </c:v>
                </c:pt>
                <c:pt idx="1215">
                  <c:v>ScroogedÂ </c:v>
                </c:pt>
                <c:pt idx="1216">
                  <c:v>Seven Years in TibetÂ </c:v>
                </c:pt>
                <c:pt idx="1217">
                  <c:v>SnowpiercerÂ </c:v>
                </c:pt>
                <c:pt idx="1218">
                  <c:v>Spirit: Stallion of the CimarronÂ </c:v>
                </c:pt>
                <c:pt idx="1219">
                  <c:v>Spy GameÂ </c:v>
                </c:pt>
                <c:pt idx="1220">
                  <c:v>Stir of EchoesÂ </c:v>
                </c:pt>
                <c:pt idx="1221">
                  <c:v>SyrianaÂ </c:v>
                </c:pt>
                <c:pt idx="1222">
                  <c:v>TedÂ </c:v>
                </c:pt>
                <c:pt idx="1223">
                  <c:v>The Amazing Spider-ManÂ </c:v>
                </c:pt>
                <c:pt idx="1224">
                  <c:v>The BountyÂ </c:v>
                </c:pt>
                <c:pt idx="1225">
                  <c:v>The Broken Hearts Club: A Romantic ComedyÂ </c:v>
                </c:pt>
                <c:pt idx="1226">
                  <c:v>The Cabin in the WoodsÂ </c:v>
                </c:pt>
                <c:pt idx="1227">
                  <c:v>The ChumscrubberÂ </c:v>
                </c:pt>
                <c:pt idx="1228">
                  <c:v>The Color of MoneyÂ </c:v>
                </c:pt>
                <c:pt idx="1229">
                  <c:v>The ConspiratorÂ </c:v>
                </c:pt>
                <c:pt idx="1230">
                  <c:v>The ContenderÂ </c:v>
                </c:pt>
                <c:pt idx="1231">
                  <c:v>The CoolerÂ </c:v>
                </c:pt>
                <c:pt idx="1232">
                  <c:v>The HostÂ </c:v>
                </c:pt>
                <c:pt idx="1233">
                  <c:v>The Italian JobÂ </c:v>
                </c:pt>
                <c:pt idx="1234">
                  <c:v>The Last StationÂ </c:v>
                </c:pt>
                <c:pt idx="1235">
                  <c:v>The Lost Skeleton of CadavraÂ </c:v>
                </c:pt>
                <c:pt idx="1236">
                  <c:v>The Lucky OnesÂ </c:v>
                </c:pt>
                <c:pt idx="1237">
                  <c:v>The Neon DemonÂ </c:v>
                </c:pt>
                <c:pt idx="1238">
                  <c:v>The Perfect GameÂ </c:v>
                </c:pt>
                <c:pt idx="1239">
                  <c:v>The Prince of EgyptÂ </c:v>
                </c:pt>
                <c:pt idx="1240">
                  <c:v>The RookieÂ </c:v>
                </c:pt>
                <c:pt idx="1241">
                  <c:v>The SpongeBob SquarePants MovieÂ </c:v>
                </c:pt>
                <c:pt idx="1242">
                  <c:v>The Thirteenth FloorÂ </c:v>
                </c:pt>
                <c:pt idx="1243">
                  <c:v>The WacknessÂ </c:v>
                </c:pt>
                <c:pt idx="1244">
                  <c:v>The World's EndÂ </c:v>
                </c:pt>
                <c:pt idx="1245">
                  <c:v>The X FilesÂ </c:v>
                </c:pt>
                <c:pt idx="1246">
                  <c:v>ThorÂ </c:v>
                </c:pt>
                <c:pt idx="1247">
                  <c:v>ThunderballÂ </c:v>
                </c:pt>
                <c:pt idx="1248">
                  <c:v>Time BanditsÂ </c:v>
                </c:pt>
                <c:pt idx="1249">
                  <c:v>TranceÂ </c:v>
                </c:pt>
                <c:pt idx="1250">
                  <c:v>TrollhunterÂ </c:v>
                </c:pt>
                <c:pt idx="1251">
                  <c:v>Tropic ThunderÂ </c:v>
                </c:pt>
                <c:pt idx="1252">
                  <c:v>TrustÂ </c:v>
                </c:pt>
                <c:pt idx="1253">
                  <c:v>UHFÂ </c:v>
                </c:pt>
                <c:pt idx="1254">
                  <c:v>UnderworldÂ </c:v>
                </c:pt>
                <c:pt idx="1255">
                  <c:v>UnleashedÂ </c:v>
                </c:pt>
                <c:pt idx="1256">
                  <c:v>UrbaniaÂ </c:v>
                </c:pt>
                <c:pt idx="1257">
                  <c:v>Wayne's WorldÂ </c:v>
                </c:pt>
                <c:pt idx="1258">
                  <c:v>We're the MillersÂ </c:v>
                </c:pt>
                <c:pt idx="1259">
                  <c:v>What Dreams May ComeÂ </c:v>
                </c:pt>
                <c:pt idx="1260">
                  <c:v>Wicker ParkÂ </c:v>
                </c:pt>
                <c:pt idx="1261">
                  <c:v>World War ZÂ </c:v>
                </c:pt>
                <c:pt idx="1262">
                  <c:v>Zero EffectÂ </c:v>
                </c:pt>
                <c:pt idx="1263">
                  <c:v>A Good YearÂ </c:v>
                </c:pt>
                <c:pt idx="1264">
                  <c:v>A Knight's TaleÂ </c:v>
                </c:pt>
                <c:pt idx="1265">
                  <c:v>Ace Ventura: Pet DetectiveÂ </c:v>
                </c:pt>
                <c:pt idx="1266">
                  <c:v>All the Real GirlsÂ </c:v>
                </c:pt>
                <c:pt idx="1267">
                  <c:v>An Ideal HusbandÂ </c:v>
                </c:pt>
                <c:pt idx="1268">
                  <c:v>AnonymousÂ </c:v>
                </c:pt>
                <c:pt idx="1269">
                  <c:v>Aqua Teen Hunger Force Colon Movie Film for TheatersÂ </c:v>
                </c:pt>
                <c:pt idx="1270">
                  <c:v>BasquiatÂ </c:v>
                </c:pt>
                <c:pt idx="1271">
                  <c:v>Batman v Superman: Dawn of JusticeÂ </c:v>
                </c:pt>
                <c:pt idx="1272">
                  <c:v>Bill &amp; Ted's Excellent AdventureÂ </c:v>
                </c:pt>
                <c:pt idx="1273">
                  <c:v>BoltÂ </c:v>
                </c:pt>
                <c:pt idx="1274">
                  <c:v>Bon voyageÂ </c:v>
                </c:pt>
                <c:pt idx="1275">
                  <c:v>BreakdownÂ </c:v>
                </c:pt>
                <c:pt idx="1276">
                  <c:v>Buffalo SoldiersÂ </c:v>
                </c:pt>
                <c:pt idx="1277">
                  <c:v>Captain America: The First AvengerÂ </c:v>
                </c:pt>
                <c:pt idx="1278">
                  <c:v>Cats Don't DanceÂ </c:v>
                </c:pt>
                <c:pt idx="1279">
                  <c:v>ChappieÂ </c:v>
                </c:pt>
                <c:pt idx="1280">
                  <c:v>CleanÂ </c:v>
                </c:pt>
                <c:pt idx="1281">
                  <c:v>Clear and Present DangerÂ </c:v>
                </c:pt>
                <c:pt idx="1282">
                  <c:v>Conan the BarbarianÂ </c:v>
                </c:pt>
                <c:pt idx="1283">
                  <c:v>Cool RunningsÂ </c:v>
                </c:pt>
                <c:pt idx="1284">
                  <c:v>Cop LandÂ </c:v>
                </c:pt>
                <c:pt idx="1285">
                  <c:v>Cradle Will RockÂ </c:v>
                </c:pt>
                <c:pt idx="1286">
                  <c:v>CrooklynÂ </c:v>
                </c:pt>
                <c:pt idx="1287">
                  <c:v>Cruel IntentionsÂ </c:v>
                </c:pt>
                <c:pt idx="1288">
                  <c:v>DisturbiaÂ </c:v>
                </c:pt>
                <c:pt idx="1289">
                  <c:v>Dolphin TaleÂ </c:v>
                </c:pt>
                <c:pt idx="1290">
                  <c:v>Donovan's ReefÂ </c:v>
                </c:pt>
                <c:pt idx="1291">
                  <c:v>Dreamer: Inspired by a True StoryÂ </c:v>
                </c:pt>
                <c:pt idx="1292">
                  <c:v>Duel in the SunÂ </c:v>
                </c:pt>
                <c:pt idx="1293">
                  <c:v>East Is EastÂ </c:v>
                </c:pt>
                <c:pt idx="1294">
                  <c:v>El MariachiÂ </c:v>
                </c:pt>
                <c:pt idx="1295">
                  <c:v>ElfÂ </c:v>
                </c:pt>
                <c:pt idx="1296">
                  <c:v>Elizabeth: The Golden AgeÂ </c:v>
                </c:pt>
                <c:pt idx="1297">
                  <c:v>Extremely Loud &amp; Incredibly CloseÂ </c:v>
                </c:pt>
                <c:pt idx="1298">
                  <c:v>Fatal AttractionÂ </c:v>
                </c:pt>
                <c:pt idx="1299">
                  <c:v>Four BrothersÂ </c:v>
                </c:pt>
                <c:pt idx="1300">
                  <c:v>Get on UpÂ </c:v>
                </c:pt>
                <c:pt idx="1301">
                  <c:v>Get ShortyÂ </c:v>
                </c:pt>
                <c:pt idx="1302">
                  <c:v>Green ZoneÂ </c:v>
                </c:pt>
                <c:pt idx="1303">
                  <c:v>Gridiron GangÂ </c:v>
                </c:pt>
                <c:pt idx="1304">
                  <c:v>He Got GameÂ </c:v>
                </c:pt>
                <c:pt idx="1305">
                  <c:v>Hearts in AtlantisÂ </c:v>
                </c:pt>
                <c:pt idx="1306">
                  <c:v>Horrible BossesÂ </c:v>
                </c:pt>
                <c:pt idx="1307">
                  <c:v>Ice Age: The MeltdownÂ </c:v>
                </c:pt>
                <c:pt idx="1308">
                  <c:v>Imagine Me &amp; YouÂ </c:v>
                </c:pt>
                <c:pt idx="1309">
                  <c:v>Independence DayÂ </c:v>
                </c:pt>
                <c:pt idx="1310">
                  <c:v>It FollowsÂ </c:v>
                </c:pt>
                <c:pt idx="1311">
                  <c:v>Jab Tak Hai JaanÂ </c:v>
                </c:pt>
                <c:pt idx="1312">
                  <c:v>Jay and Silent Bob Strike BackÂ </c:v>
                </c:pt>
                <c:pt idx="1313">
                  <c:v>Jersey BoysÂ </c:v>
                </c:pt>
                <c:pt idx="1314">
                  <c:v>JoeÂ </c:v>
                </c:pt>
                <c:pt idx="1315">
                  <c:v>KingpinÂ </c:v>
                </c:pt>
                <c:pt idx="1316">
                  <c:v>Labor DayÂ </c:v>
                </c:pt>
                <c:pt idx="1317">
                  <c:v>Lights OutÂ </c:v>
                </c:pt>
                <c:pt idx="1318">
                  <c:v>Little Shop of HorrorsÂ </c:v>
                </c:pt>
                <c:pt idx="1319">
                  <c:v>Lovely &amp; AmazingÂ </c:v>
                </c:pt>
                <c:pt idx="1320">
                  <c:v>Madagascar 3: Europe's Most WantedÂ </c:v>
                </c:pt>
                <c:pt idx="1321">
                  <c:v>MadagascarÂ </c:v>
                </c:pt>
                <c:pt idx="1322">
                  <c:v>MirrormaskÂ </c:v>
                </c:pt>
                <c:pt idx="1323">
                  <c:v>Mission: Impossible IIIÂ </c:v>
                </c:pt>
                <c:pt idx="1324">
                  <c:v>Mr. Peabody &amp; ShermanÂ </c:v>
                </c:pt>
                <c:pt idx="1325">
                  <c:v>Mrs. DoubtfireÂ </c:v>
                </c:pt>
                <c:pt idx="1326">
                  <c:v>MumfordÂ </c:v>
                </c:pt>
                <c:pt idx="1327">
                  <c:v>Napoleon DynamiteÂ </c:v>
                </c:pt>
                <c:pt idx="1328">
                  <c:v>National TreasureÂ </c:v>
                </c:pt>
                <c:pt idx="1329">
                  <c:v>Now You See Me 2Â </c:v>
                </c:pt>
                <c:pt idx="1330">
                  <c:v>Ocean's ThirteenÂ </c:v>
                </c:pt>
                <c:pt idx="1331">
                  <c:v>Oliver TwistÂ </c:v>
                </c:pt>
                <c:pt idx="1332">
                  <c:v>Patriot GamesÂ </c:v>
                </c:pt>
                <c:pt idx="1333">
                  <c:v>Pretty WomanÂ </c:v>
                </c:pt>
                <c:pt idx="1334">
                  <c:v>Radio FlyerÂ </c:v>
                </c:pt>
                <c:pt idx="1335">
                  <c:v>RadioÂ </c:v>
                </c:pt>
                <c:pt idx="1336">
                  <c:v>Return to MeÂ </c:v>
                </c:pt>
                <c:pt idx="1337">
                  <c:v>Rob RoyÂ </c:v>
                </c:pt>
                <c:pt idx="1338">
                  <c:v>Robin Hood: Prince of ThievesÂ </c:v>
                </c:pt>
                <c:pt idx="1339">
                  <c:v>Role ModelsÂ </c:v>
                </c:pt>
                <c:pt idx="1340">
                  <c:v>Saved!Â </c:v>
                </c:pt>
                <c:pt idx="1341">
                  <c:v>SerendipityÂ </c:v>
                </c:pt>
                <c:pt idx="1342">
                  <c:v>Shadow of the VampireÂ </c:v>
                </c:pt>
                <c:pt idx="1343">
                  <c:v>Simon BirchÂ </c:v>
                </c:pt>
                <c:pt idx="1344">
                  <c:v>Soul FoodÂ </c:v>
                </c:pt>
                <c:pt idx="1345">
                  <c:v>SpecialÂ </c:v>
                </c:pt>
                <c:pt idx="1346">
                  <c:v>SteamboyÂ </c:v>
                </c:pt>
                <c:pt idx="1347">
                  <c:v>Step BrothersÂ </c:v>
                </c:pt>
                <c:pt idx="1348">
                  <c:v>StripesÂ </c:v>
                </c:pt>
                <c:pt idx="1349">
                  <c:v>Suicide SquadÂ </c:v>
                </c:pt>
                <c:pt idx="1350">
                  <c:v>Sunshine CleaningÂ </c:v>
                </c:pt>
                <c:pt idx="1351">
                  <c:v>Sunshine StateÂ </c:v>
                </c:pt>
                <c:pt idx="1352">
                  <c:v>Tea with MussoliniÂ </c:v>
                </c:pt>
                <c:pt idx="1353">
                  <c:v>That Thing You Do!Â </c:v>
                </c:pt>
                <c:pt idx="1354">
                  <c:v>The 33Â </c:v>
                </c:pt>
                <c:pt idx="1355">
                  <c:v>The BeyondÂ </c:v>
                </c:pt>
                <c:pt idx="1356">
                  <c:v>The Book of EliÂ </c:v>
                </c:pt>
                <c:pt idx="1357">
                  <c:v>The Brothers BloomÂ </c:v>
                </c:pt>
                <c:pt idx="1358">
                  <c:v>The Chronicles of Narnia: The Lion, the Witch and the WardrobeÂ </c:v>
                </c:pt>
                <c:pt idx="1359">
                  <c:v>The DebtÂ </c:v>
                </c:pt>
                <c:pt idx="1360">
                  <c:v>The Devil's RejectsÂ </c:v>
                </c:pt>
                <c:pt idx="1361">
                  <c:v>The Diary of a Teenage GirlÂ </c:v>
                </c:pt>
                <c:pt idx="1362">
                  <c:v>The DuchessÂ </c:v>
                </c:pt>
                <c:pt idx="1363">
                  <c:v>The EastÂ </c:v>
                </c:pt>
                <c:pt idx="1364">
                  <c:v>The Emperor's ClubÂ </c:v>
                </c:pt>
                <c:pt idx="1365">
                  <c:v>The Good HeartÂ </c:v>
                </c:pt>
                <c:pt idx="1366">
                  <c:v>The History BoysÂ </c:v>
                </c:pt>
                <c:pt idx="1367">
                  <c:v>The HolidayÂ </c:v>
                </c:pt>
                <c:pt idx="1368">
                  <c:v>The Hunchback of Notre DameÂ </c:v>
                </c:pt>
                <c:pt idx="1369">
                  <c:v>The Hunting PartyÂ </c:v>
                </c:pt>
                <c:pt idx="1370">
                  <c:v>The IcemanÂ </c:v>
                </c:pt>
                <c:pt idx="1371">
                  <c:v>The Importance of Being EarnestÂ </c:v>
                </c:pt>
                <c:pt idx="1372">
                  <c:v>The IslandÂ </c:v>
                </c:pt>
                <c:pt idx="1373">
                  <c:v>The Last CastleÂ </c:v>
                </c:pt>
                <c:pt idx="1374">
                  <c:v>The Last DragonÂ </c:v>
                </c:pt>
                <c:pt idx="1375">
                  <c:v>The MajesticÂ </c:v>
                </c:pt>
                <c:pt idx="1376">
                  <c:v>The MaskÂ </c:v>
                </c:pt>
                <c:pt idx="1377">
                  <c:v>The Road to El DoradoÂ </c:v>
                </c:pt>
                <c:pt idx="1378">
                  <c:v>The RoseÂ </c:v>
                </c:pt>
                <c:pt idx="1379">
                  <c:v>The Upside of AngerÂ </c:v>
                </c:pt>
                <c:pt idx="1380">
                  <c:v>The WoodÂ </c:v>
                </c:pt>
                <c:pt idx="1381">
                  <c:v>Top GunÂ </c:v>
                </c:pt>
                <c:pt idx="1382">
                  <c:v>UnknownÂ </c:v>
                </c:pt>
                <c:pt idx="1383">
                  <c:v>Vanilla SkyÂ </c:v>
                </c:pt>
                <c:pt idx="1384">
                  <c:v>Veronica GuerinÂ </c:v>
                </c:pt>
                <c:pt idx="1385">
                  <c:v>Wah-WahÂ </c:v>
                </c:pt>
                <c:pt idx="1386">
                  <c:v>Warm BodiesÂ </c:v>
                </c:pt>
                <c:pt idx="1387">
                  <c:v>Water for ElephantsÂ </c:v>
                </c:pt>
                <c:pt idx="1388">
                  <c:v>We Own the NightÂ </c:v>
                </c:pt>
                <c:pt idx="1389">
                  <c:v>When Did You Last See Your Father?Â </c:v>
                </c:pt>
                <c:pt idx="1390">
                  <c:v>When the Cat's AwayÂ </c:v>
                </c:pt>
                <c:pt idx="1391">
                  <c:v>Whip ItÂ </c:v>
                </c:pt>
                <c:pt idx="1392">
                  <c:v>Wild TargetÂ </c:v>
                </c:pt>
                <c:pt idx="1393">
                  <c:v>YesÂ </c:v>
                </c:pt>
                <c:pt idx="1394">
                  <c:v>You Only Live TwiceÂ </c:v>
                </c:pt>
                <c:pt idx="1395">
                  <c:v>1408Â </c:v>
                </c:pt>
                <c:pt idx="1396">
                  <c:v>21Â </c:v>
                </c:pt>
                <c:pt idx="1397">
                  <c:v>50 First DatesÂ </c:v>
                </c:pt>
                <c:pt idx="1398">
                  <c:v>A Christmas CarolÂ </c:v>
                </c:pt>
                <c:pt idx="1399">
                  <c:v>A Home at the End of the WorldÂ </c:v>
                </c:pt>
                <c:pt idx="1400">
                  <c:v>A Most Wanted ManÂ </c:v>
                </c:pt>
                <c:pt idx="1401">
                  <c:v>A Prairie Home CompanionÂ </c:v>
                </c:pt>
                <c:pt idx="1402">
                  <c:v>AliÂ </c:v>
                </c:pt>
                <c:pt idx="1403">
                  <c:v>Any Given SundayÂ </c:v>
                </c:pt>
                <c:pt idx="1404">
                  <c:v>Atlantis: The Lost EmpireÂ </c:v>
                </c:pt>
                <c:pt idx="1405">
                  <c:v>BabeÂ </c:v>
                </c:pt>
                <c:pt idx="1406">
                  <c:v>Bad BoysÂ </c:v>
                </c:pt>
                <c:pt idx="1407">
                  <c:v>Beavis and Butt-Head Do AmericaÂ </c:v>
                </c:pt>
                <c:pt idx="1408">
                  <c:v>BernieÂ </c:v>
                </c:pt>
                <c:pt idx="1409">
                  <c:v>Bicentennial ManÂ </c:v>
                </c:pt>
                <c:pt idx="1410">
                  <c:v>BloodsportÂ </c:v>
                </c:pt>
                <c:pt idx="1411">
                  <c:v>Bottle ShockÂ </c:v>
                </c:pt>
                <c:pt idx="1412">
                  <c:v>BridesmaidsÂ </c:v>
                </c:pt>
                <c:pt idx="1413">
                  <c:v>Bringing Out the DeadÂ </c:v>
                </c:pt>
                <c:pt idx="1414">
                  <c:v>BulworthÂ </c:v>
                </c:pt>
                <c:pt idx="1415">
                  <c:v>Cheap ThrillsÂ </c:v>
                </c:pt>
                <c:pt idx="1416">
                  <c:v>CluelessÂ </c:v>
                </c:pt>
                <c:pt idx="1417">
                  <c:v>Con AirÂ </c:v>
                </c:pt>
                <c:pt idx="1418">
                  <c:v>Copying BeethovenÂ </c:v>
                </c:pt>
                <c:pt idx="1419">
                  <c:v>Death SentenceÂ </c:v>
                </c:pt>
                <c:pt idx="1420">
                  <c:v>DefendorÂ </c:v>
                </c:pt>
                <c:pt idx="1421">
                  <c:v>Detroit Rock CityÂ </c:v>
                </c:pt>
                <c:pt idx="1422">
                  <c:v>Don Juan DeMarcoÂ </c:v>
                </c:pt>
                <c:pt idx="1423">
                  <c:v>Draft DayÂ </c:v>
                </c:pt>
                <c:pt idx="1424">
                  <c:v>El crimen del padre AmaroÂ </c:v>
                </c:pt>
                <c:pt idx="1425">
                  <c:v>Everyone Says I Love YouÂ </c:v>
                </c:pt>
                <c:pt idx="1426">
                  <c:v>eXistenZÂ </c:v>
                </c:pt>
                <c:pt idx="1427">
                  <c:v>Fair GameÂ </c:v>
                </c:pt>
                <c:pt idx="1428">
                  <c:v>FidoÂ </c:v>
                </c:pt>
                <c:pt idx="1429">
                  <c:v>Flirting with DisasterÂ </c:v>
                </c:pt>
                <c:pt idx="1430">
                  <c:v>For Your Eyes OnlyÂ </c:v>
                </c:pt>
                <c:pt idx="1431">
                  <c:v>From HellÂ </c:v>
                </c:pt>
                <c:pt idx="1432">
                  <c:v>Get on the BusÂ </c:v>
                </c:pt>
                <c:pt idx="1433">
                  <c:v>Goal! The Dream BeginsÂ </c:v>
                </c:pt>
                <c:pt idx="1434">
                  <c:v>HannaÂ </c:v>
                </c:pt>
                <c:pt idx="1435">
                  <c:v>Heaven's GateÂ </c:v>
                </c:pt>
                <c:pt idx="1436">
                  <c:v>HellboyÂ </c:v>
                </c:pt>
                <c:pt idx="1437">
                  <c:v>High TensionÂ </c:v>
                </c:pt>
                <c:pt idx="1438">
                  <c:v>If I StayÂ </c:v>
                </c:pt>
                <c:pt idx="1439">
                  <c:v>Inside Deep ThroatÂ </c:v>
                </c:pt>
                <c:pt idx="1440">
                  <c:v>InsidiousÂ </c:v>
                </c:pt>
                <c:pt idx="1441">
                  <c:v>La BambaÂ </c:v>
                </c:pt>
                <c:pt idx="1442">
                  <c:v>La otra conquistaÂ </c:v>
                </c:pt>
                <c:pt idx="1443">
                  <c:v>Liar LiarÂ </c:v>
                </c:pt>
                <c:pt idx="1444">
                  <c:v>Light SleeperÂ </c:v>
                </c:pt>
                <c:pt idx="1445">
                  <c:v>Live and Let DieÂ </c:v>
                </c:pt>
                <c:pt idx="1446">
                  <c:v>Logan's RunÂ </c:v>
                </c:pt>
                <c:pt idx="1447">
                  <c:v>Machine Gun PreacherÂ </c:v>
                </c:pt>
                <c:pt idx="1448">
                  <c:v>Major DundeeÂ </c:v>
                </c:pt>
                <c:pt idx="1449">
                  <c:v>Martian ChildÂ </c:v>
                </c:pt>
                <c:pt idx="1450">
                  <c:v>MaxÂ </c:v>
                </c:pt>
                <c:pt idx="1451">
                  <c:v>Me and Orson WellesÂ </c:v>
                </c:pt>
                <c:pt idx="1452">
                  <c:v>Men in Black 3Â </c:v>
                </c:pt>
                <c:pt idx="1453">
                  <c:v>Miracles from HeavenÂ </c:v>
                </c:pt>
                <c:pt idx="1454">
                  <c:v>Mr. TurnerÂ </c:v>
                </c:pt>
                <c:pt idx="1455">
                  <c:v>My GirlÂ </c:v>
                </c:pt>
                <c:pt idx="1456">
                  <c:v>My Summer of LoveÂ </c:v>
                </c:pt>
                <c:pt idx="1457">
                  <c:v>No EscapeÂ </c:v>
                </c:pt>
                <c:pt idx="1458">
                  <c:v>On Her Majesty's Secret ServiceÂ </c:v>
                </c:pt>
                <c:pt idx="1459">
                  <c:v>OndineÂ </c:v>
                </c:pt>
                <c:pt idx="1460">
                  <c:v>One Hour PhotoÂ </c:v>
                </c:pt>
                <c:pt idx="1461">
                  <c:v>Out of the FurnaceÂ </c:v>
                </c:pt>
                <c:pt idx="1462">
                  <c:v>Over the HedgeÂ </c:v>
                </c:pt>
                <c:pt idx="1463">
                  <c:v>PandorumÂ </c:v>
                </c:pt>
                <c:pt idx="1464">
                  <c:v>Panic RoomÂ </c:v>
                </c:pt>
                <c:pt idx="1465">
                  <c:v>PrefontaineÂ </c:v>
                </c:pt>
                <c:pt idx="1466">
                  <c:v>QuartetÂ </c:v>
                </c:pt>
                <c:pt idx="1467">
                  <c:v>Quigley Down UnderÂ </c:v>
                </c:pt>
                <c:pt idx="1468">
                  <c:v>RedbeltÂ </c:v>
                </c:pt>
                <c:pt idx="1469">
                  <c:v>RenditionÂ </c:v>
                </c:pt>
                <c:pt idx="1470">
                  <c:v>Resurrecting the ChampÂ </c:v>
                </c:pt>
                <c:pt idx="1471">
                  <c:v>Ride with the DevilÂ </c:v>
                </c:pt>
                <c:pt idx="1472">
                  <c:v>Romeo + JulietÂ </c:v>
                </c:pt>
                <c:pt idx="1473">
                  <c:v>Safe HouseÂ </c:v>
                </c:pt>
                <c:pt idx="1474">
                  <c:v>Sea of LoveÂ </c:v>
                </c:pt>
                <c:pt idx="1475">
                  <c:v>Set It OffÂ </c:v>
                </c:pt>
                <c:pt idx="1476">
                  <c:v>Sholem Aleichem: Laughing in the DarknessÂ </c:v>
                </c:pt>
                <c:pt idx="1477">
                  <c:v>SinisterÂ </c:v>
                </c:pt>
                <c:pt idx="1478">
                  <c:v>Sliding DoorsÂ </c:v>
                </c:pt>
                <c:pt idx="1479">
                  <c:v>Snow Falling on CedarsÂ </c:v>
                </c:pt>
                <c:pt idx="1480">
                  <c:v>SpectreÂ </c:v>
                </c:pt>
                <c:pt idx="1481">
                  <c:v>SpiderÂ </c:v>
                </c:pt>
                <c:pt idx="1482">
                  <c:v>SpunÂ </c:v>
                </c:pt>
                <c:pt idx="1483">
                  <c:v>StokerÂ </c:v>
                </c:pt>
                <c:pt idx="1484">
                  <c:v>Street KingsÂ </c:v>
                </c:pt>
                <c:pt idx="1485">
                  <c:v>SuperÂ </c:v>
                </c:pt>
                <c:pt idx="1486">
                  <c:v>Superman IIÂ </c:v>
                </c:pt>
                <c:pt idx="1487">
                  <c:v>Surf's UpÂ </c:v>
                </c:pt>
                <c:pt idx="1488">
                  <c:v>The Addams FamilyÂ </c:v>
                </c:pt>
                <c:pt idx="1489">
                  <c:v>The American PresidentÂ </c:v>
                </c:pt>
                <c:pt idx="1490">
                  <c:v>The BFGÂ </c:v>
                </c:pt>
                <c:pt idx="1491">
                  <c:v>The BoxtrollsÂ </c:v>
                </c:pt>
                <c:pt idx="1492">
                  <c:v>The Curse of the Jade ScorpionÂ </c:v>
                </c:pt>
                <c:pt idx="1493">
                  <c:v>The Devil Wears PradaÂ </c:v>
                </c:pt>
                <c:pt idx="1494">
                  <c:v>The FirmÂ </c:v>
                </c:pt>
                <c:pt idx="1495">
                  <c:v>The FogÂ </c:v>
                </c:pt>
                <c:pt idx="1496">
                  <c:v>The Ghost and the DarknessÂ </c:v>
                </c:pt>
                <c:pt idx="1497">
                  <c:v>The Girl Next DoorÂ </c:v>
                </c:pt>
                <c:pt idx="1498">
                  <c:v>The GreyÂ </c:v>
                </c:pt>
                <c:pt idx="1499">
                  <c:v>The Hitchhiker's Guide to the GalaxyÂ </c:v>
                </c:pt>
                <c:pt idx="1500">
                  <c:v>The Imaginarium of Doctor ParnassusÂ </c:v>
                </c:pt>
                <c:pt idx="1501">
                  <c:v>The Incredible HulkÂ </c:v>
                </c:pt>
                <c:pt idx="1502">
                  <c:v>The Lake HouseÂ </c:v>
                </c:pt>
                <c:pt idx="1503">
                  <c:v>The Man with the Golden GunÂ </c:v>
                </c:pt>
                <c:pt idx="1504">
                  <c:v>The MatadorÂ </c:v>
                </c:pt>
                <c:pt idx="1505">
                  <c:v>The Maze RunnerÂ </c:v>
                </c:pt>
                <c:pt idx="1506">
                  <c:v>The Naked Gun 2Â½: The Smell of FearÂ </c:v>
                </c:pt>
                <c:pt idx="1507">
                  <c:v>The Nativity StoryÂ </c:v>
                </c:pt>
                <c:pt idx="1508">
                  <c:v>The Perfect HostÂ </c:v>
                </c:pt>
                <c:pt idx="1509">
                  <c:v>The PledgeÂ </c:v>
                </c:pt>
                <c:pt idx="1510">
                  <c:v>The RobeÂ </c:v>
                </c:pt>
                <c:pt idx="1511">
                  <c:v>The ScoreÂ </c:v>
                </c:pt>
                <c:pt idx="1512">
                  <c:v>The Secret Life of PetsÂ </c:v>
                </c:pt>
                <c:pt idx="1513">
                  <c:v>The ShallowsÂ </c:v>
                </c:pt>
                <c:pt idx="1514">
                  <c:v>The Shipping NewsÂ </c:v>
                </c:pt>
                <c:pt idx="1515">
                  <c:v>The Thomas Crown AffairÂ </c:v>
                </c:pt>
                <c:pt idx="1516">
                  <c:v>The TransporterÂ </c:v>
                </c:pt>
                <c:pt idx="1517">
                  <c:v>The VowÂ </c:v>
                </c:pt>
                <c:pt idx="1518">
                  <c:v>The WitchÂ </c:v>
                </c:pt>
                <c:pt idx="1519">
                  <c:v>The Yellow HandkerchiefÂ </c:v>
                </c:pt>
                <c:pt idx="1520">
                  <c:v>Things to Do in Denver When You're DeadÂ </c:v>
                </c:pt>
                <c:pt idx="1521">
                  <c:v>ThirteenÂ </c:v>
                </c:pt>
                <c:pt idx="1522">
                  <c:v>To Die ForÂ </c:v>
                </c:pt>
                <c:pt idx="1523">
                  <c:v>Tristram Shandy: A Cock and Bull StoryÂ </c:v>
                </c:pt>
                <c:pt idx="1524">
                  <c:v>TRON: LegacyÂ </c:v>
                </c:pt>
                <c:pt idx="1525">
                  <c:v>Underworld: EvolutionÂ </c:v>
                </c:pt>
                <c:pt idx="1526">
                  <c:v>UnstoppableÂ </c:v>
                </c:pt>
                <c:pt idx="1527">
                  <c:v>Waiting...Â </c:v>
                </c:pt>
                <c:pt idx="1528">
                  <c:v>Walking and TalkingÂ </c:v>
                </c:pt>
                <c:pt idx="1529">
                  <c:v>Where the Heart IsÂ </c:v>
                </c:pt>
                <c:pt idx="1530">
                  <c:v>Where the Wild Things AreÂ </c:v>
                </c:pt>
                <c:pt idx="1531">
                  <c:v>X-Men: The Last StandÂ </c:v>
                </c:pt>
                <c:pt idx="1532">
                  <c:v>Yes ManÂ </c:v>
                </c:pt>
                <c:pt idx="1533">
                  <c:v>Young GunsÂ </c:v>
                </c:pt>
                <c:pt idx="1534">
                  <c:v>Young Sherlock HolmesÂ </c:v>
                </c:pt>
                <c:pt idx="1535">
                  <c:v>2 GunsÂ </c:v>
                </c:pt>
                <c:pt idx="1536">
                  <c:v>A Mighty HeartÂ </c:v>
                </c:pt>
                <c:pt idx="1537">
                  <c:v>Absolute PowerÂ </c:v>
                </c:pt>
                <c:pt idx="1538">
                  <c:v>Albert NobbsÂ </c:v>
                </c:pt>
                <c:pt idx="1539">
                  <c:v>American DesiÂ </c:v>
                </c:pt>
                <c:pt idx="1540">
                  <c:v>American ReunionÂ </c:v>
                </c:pt>
                <c:pt idx="1541">
                  <c:v>Analyze ThisÂ </c:v>
                </c:pt>
                <c:pt idx="1542">
                  <c:v>Angels &amp; DemonsÂ </c:v>
                </c:pt>
                <c:pt idx="1543">
                  <c:v>Anna and the KingÂ </c:v>
                </c:pt>
                <c:pt idx="1544">
                  <c:v>Bad Lieutenant: Port of Call New OrleansÂ </c:v>
                </c:pt>
                <c:pt idx="1545">
                  <c:v>Bad WordsÂ </c:v>
                </c:pt>
                <c:pt idx="1546">
                  <c:v>Bend It Like BeckhamÂ </c:v>
                </c:pt>
                <c:pt idx="1547">
                  <c:v>Beyond the SeaÂ </c:v>
                </c:pt>
                <c:pt idx="1548">
                  <c:v>Blade IIÂ </c:v>
                </c:pt>
                <c:pt idx="1549">
                  <c:v>Blue CarÂ </c:v>
                </c:pt>
                <c:pt idx="1550">
                  <c:v>Bridget Jones's DiaryÂ </c:v>
                </c:pt>
                <c:pt idx="1551">
                  <c:v>Brooklyn's FinestÂ </c:v>
                </c:pt>
                <c:pt idx="1552">
                  <c:v>Bruce AlmightyÂ </c:v>
                </c:pt>
                <c:pt idx="1553">
                  <c:v>Catch a FireÂ </c:v>
                </c:pt>
                <c:pt idx="1554">
                  <c:v>Center StageÂ </c:v>
                </c:pt>
                <c:pt idx="1555">
                  <c:v>Charlie and the Chocolate FactoryÂ </c:v>
                </c:pt>
                <c:pt idx="1556">
                  <c:v>City of AngelsÂ </c:v>
                </c:pt>
                <c:pt idx="1557">
                  <c:v>Coco Before ChanelÂ </c:v>
                </c:pt>
                <c:pt idx="1558">
                  <c:v>ConfidenceÂ </c:v>
                </c:pt>
                <c:pt idx="1559">
                  <c:v>Conspiracy TheoryÂ </c:v>
                </c:pt>
                <c:pt idx="1560">
                  <c:v>Diamonds Are ForeverÂ </c:v>
                </c:pt>
                <c:pt idx="1561">
                  <c:v>DivergentÂ </c:v>
                </c:pt>
                <c:pt idx="1562">
                  <c:v>Dodgeball: A True Underdog StoryÂ </c:v>
                </c:pt>
                <c:pt idx="1563">
                  <c:v>DragonslayerÂ </c:v>
                </c:pt>
                <c:pt idx="1564">
                  <c:v>Ender's GameÂ </c:v>
                </c:pt>
                <c:pt idx="1565">
                  <c:v>EpicÂ </c:v>
                </c:pt>
                <c:pt idx="1566">
                  <c:v>Escape PlanÂ </c:v>
                </c:pt>
                <c:pt idx="1567">
                  <c:v>EulogyÂ </c:v>
                </c:pt>
                <c:pt idx="1568">
                  <c:v>Event HorizonÂ </c:v>
                </c:pt>
                <c:pt idx="1569">
                  <c:v>Facing the GiantsÂ </c:v>
                </c:pt>
                <c:pt idx="1570">
                  <c:v>Final DestinationÂ </c:v>
                </c:pt>
                <c:pt idx="1571">
                  <c:v>Flushed AwayÂ </c:v>
                </c:pt>
                <c:pt idx="1572">
                  <c:v>Four RoomsÂ </c:v>
                </c:pt>
                <c:pt idx="1573">
                  <c:v>Free State of JonesÂ </c:v>
                </c:pt>
                <c:pt idx="1574">
                  <c:v>Gangster SquadÂ </c:v>
                </c:pt>
                <c:pt idx="1575">
                  <c:v>Ghost TownÂ </c:v>
                </c:pt>
                <c:pt idx="1576">
                  <c:v>Ghosts of MississippiÂ </c:v>
                </c:pt>
                <c:pt idx="1577">
                  <c:v>HairsprayÂ </c:v>
                </c:pt>
                <c:pt idx="1578">
                  <c:v>Half BakedÂ </c:v>
                </c:pt>
                <c:pt idx="1579">
                  <c:v>HidalgoÂ </c:v>
                </c:pt>
                <c:pt idx="1580">
                  <c:v>High AnxietyÂ </c:v>
                </c:pt>
                <c:pt idx="1581">
                  <c:v>Hocus PocusÂ </c:v>
                </c:pt>
                <c:pt idx="1582">
                  <c:v>HomeÂ </c:v>
                </c:pt>
                <c:pt idx="1583">
                  <c:v>HookÂ </c:v>
                </c:pt>
                <c:pt idx="1584">
                  <c:v>Hotel Transylvania 2Â </c:v>
                </c:pt>
                <c:pt idx="1585">
                  <c:v>I Heart HuckabeesÂ </c:v>
                </c:pt>
                <c:pt idx="1586">
                  <c:v>In TimeÂ </c:v>
                </c:pt>
                <c:pt idx="1587">
                  <c:v>Inherent ViceÂ </c:v>
                </c:pt>
                <c:pt idx="1588">
                  <c:v>Just Like HeavenÂ </c:v>
                </c:pt>
                <c:pt idx="1589">
                  <c:v>Just LookingÂ </c:v>
                </c:pt>
                <c:pt idx="1590">
                  <c:v>K-19: The WidowmakerÂ </c:v>
                </c:pt>
                <c:pt idx="1591">
                  <c:v>Kevin Hart: Let Me ExplainÂ </c:v>
                </c:pt>
                <c:pt idx="1592">
                  <c:v>Killer JoeÂ </c:v>
                </c:pt>
                <c:pt idx="1593">
                  <c:v>Kissing Jessica SteinÂ </c:v>
                </c:pt>
                <c:pt idx="1594">
                  <c:v>Kit Kittredge: An American GirlÂ </c:v>
                </c:pt>
                <c:pt idx="1595">
                  <c:v>Lady in WhiteÂ </c:v>
                </c:pt>
                <c:pt idx="1596">
                  <c:v>Lethal Weapon 3Â </c:v>
                </c:pt>
                <c:pt idx="1597">
                  <c:v>Like CrazyÂ </c:v>
                </c:pt>
                <c:pt idx="1598">
                  <c:v>Love &amp; Other DrugsÂ </c:v>
                </c:pt>
                <c:pt idx="1599">
                  <c:v>Loving AnnabelleÂ </c:v>
                </c:pt>
                <c:pt idx="1600">
                  <c:v>MacheteÂ </c:v>
                </c:pt>
                <c:pt idx="1601">
                  <c:v>Madagascar: Escape 2 AfricaÂ </c:v>
                </c:pt>
                <c:pt idx="1602">
                  <c:v>Mambo ItalianoÂ </c:v>
                </c:pt>
                <c:pt idx="1603">
                  <c:v>Marvin's RoomÂ </c:v>
                </c:pt>
                <c:pt idx="1604">
                  <c:v>MayÂ </c:v>
                </c:pt>
                <c:pt idx="1605">
                  <c:v>Midnight SpecialÂ </c:v>
                </c:pt>
                <c:pt idx="1606">
                  <c:v>Money MonsterÂ </c:v>
                </c:pt>
                <c:pt idx="1607">
                  <c:v>Moonlight MileÂ </c:v>
                </c:pt>
                <c:pt idx="1608">
                  <c:v>My Blueberry NightsÂ </c:v>
                </c:pt>
                <c:pt idx="1609">
                  <c:v>Mystery, AlaskaÂ </c:v>
                </c:pt>
                <c:pt idx="1610">
                  <c:v>Next Stop WonderlandÂ </c:v>
                </c:pt>
                <c:pt idx="1611">
                  <c:v>Nick and Norah's Infinite PlaylistÂ </c:v>
                </c:pt>
                <c:pt idx="1612">
                  <c:v>Nothing to LoseÂ </c:v>
                </c:pt>
                <c:pt idx="1613">
                  <c:v>Old JoyÂ </c:v>
                </c:pt>
                <c:pt idx="1614">
                  <c:v>Only the StrongÂ </c:v>
                </c:pt>
                <c:pt idx="1615">
                  <c:v>Oscar and LucindaÂ </c:v>
                </c:pt>
                <c:pt idx="1616">
                  <c:v>Patch AdamsÂ </c:v>
                </c:pt>
                <c:pt idx="1617">
                  <c:v>Penguins of MadagascarÂ </c:v>
                </c:pt>
                <c:pt idx="1618">
                  <c:v>Pirates of the Caribbean: On Stranger TidesÂ </c:v>
                </c:pt>
                <c:pt idx="1619">
                  <c:v>Police AcademyÂ </c:v>
                </c:pt>
                <c:pt idx="1620">
                  <c:v>PontypoolÂ </c:v>
                </c:pt>
                <c:pt idx="1621">
                  <c:v>Pride and GloryÂ </c:v>
                </c:pt>
                <c:pt idx="1622">
                  <c:v>Primary ColorsÂ </c:v>
                </c:pt>
                <c:pt idx="1623">
                  <c:v>Project XÂ </c:v>
                </c:pt>
                <c:pt idx="1624">
                  <c:v>Puss in BootsÂ </c:v>
                </c:pt>
                <c:pt idx="1625">
                  <c:v>Quantum of SolaceÂ </c:v>
                </c:pt>
                <c:pt idx="1626">
                  <c:v>Ramona and BeezusÂ </c:v>
                </c:pt>
                <c:pt idx="1627">
                  <c:v>RED 2Â </c:v>
                </c:pt>
                <c:pt idx="1628">
                  <c:v>RenaissanceÂ </c:v>
                </c:pt>
                <c:pt idx="1629">
                  <c:v>Repo! The Genetic OperaÂ </c:v>
                </c:pt>
                <c:pt idx="1630">
                  <c:v>Resident EvilÂ </c:v>
                </c:pt>
                <c:pt idx="1631">
                  <c:v>Robin HoodÂ </c:v>
                </c:pt>
                <c:pt idx="1632">
                  <c:v>Rumble in the BronxÂ </c:v>
                </c:pt>
                <c:pt idx="1633">
                  <c:v>Safe HavenÂ </c:v>
                </c:pt>
                <c:pt idx="1634">
                  <c:v>ScoopÂ </c:v>
                </c:pt>
                <c:pt idx="1635">
                  <c:v>Seeking a Friend for the End of the WorldÂ </c:v>
                </c:pt>
                <c:pt idx="1636">
                  <c:v>SelenaÂ </c:v>
                </c:pt>
                <c:pt idx="1637">
                  <c:v>Serial MomÂ </c:v>
                </c:pt>
                <c:pt idx="1638">
                  <c:v>SignsÂ </c:v>
                </c:pt>
                <c:pt idx="1639">
                  <c:v>Silent RunningÂ </c:v>
                </c:pt>
                <c:pt idx="1640">
                  <c:v>Sinbad: Legend of the Seven SeasÂ </c:v>
                </c:pt>
                <c:pt idx="1641">
                  <c:v>Six-String SamuraiÂ </c:v>
                </c:pt>
                <c:pt idx="1642">
                  <c:v>Small Time CrooksÂ </c:v>
                </c:pt>
                <c:pt idx="1643">
                  <c:v>Smokin' AcesÂ </c:v>
                </c:pt>
                <c:pt idx="1644">
                  <c:v>Something's Gotta GiveÂ </c:v>
                </c:pt>
                <c:pt idx="1645">
                  <c:v>Star Wars: Episode II - Attack of the ClonesÂ </c:v>
                </c:pt>
                <c:pt idx="1646">
                  <c:v>StepmomÂ </c:v>
                </c:pt>
                <c:pt idx="1647">
                  <c:v>Sweet NovemberÂ </c:v>
                </c:pt>
                <c:pt idx="1648">
                  <c:v>Take the LeadÂ </c:v>
                </c:pt>
                <c:pt idx="1649">
                  <c:v>Taking WoodstockÂ </c:v>
                </c:pt>
                <c:pt idx="1650">
                  <c:v>Tales from the Crypt: Demon KnightÂ </c:v>
                </c:pt>
                <c:pt idx="1651">
                  <c:v>The Amazing Spider-Man 2Â </c:v>
                </c:pt>
                <c:pt idx="1652">
                  <c:v>The Ballad of Jack and RoseÂ </c:v>
                </c:pt>
                <c:pt idx="1653">
                  <c:v>The Beast from 20,000 FathomsÂ </c:v>
                </c:pt>
                <c:pt idx="1654">
                  <c:v>The BeaverÂ </c:v>
                </c:pt>
                <c:pt idx="1655">
                  <c:v>The Best Man HolidayÂ </c:v>
                </c:pt>
                <c:pt idx="1656">
                  <c:v>The Best ManÂ </c:v>
                </c:pt>
                <c:pt idx="1657">
                  <c:v>The Best of MeÂ </c:v>
                </c:pt>
                <c:pt idx="1658">
                  <c:v>The Bone CollectorÂ </c:v>
                </c:pt>
                <c:pt idx="1659">
                  <c:v>The Bourne LegacyÂ </c:v>
                </c:pt>
                <c:pt idx="1660">
                  <c:v>The CallÂ </c:v>
                </c:pt>
                <c:pt idx="1661">
                  <c:v>The Chronicles of RiddickÂ </c:v>
                </c:pt>
                <c:pt idx="1662">
                  <c:v>The ClientÂ </c:v>
                </c:pt>
                <c:pt idx="1663">
                  <c:v>The Exorcism of Emily RoseÂ </c:v>
                </c:pt>
                <c:pt idx="1664">
                  <c:v>The Expendables 2Â </c:v>
                </c:pt>
                <c:pt idx="1665">
                  <c:v>The Family ManÂ </c:v>
                </c:pt>
                <c:pt idx="1666">
                  <c:v>The Fast and the FuriousÂ </c:v>
                </c:pt>
                <c:pt idx="1667">
                  <c:v>The Great RaidÂ </c:v>
                </c:pt>
                <c:pt idx="1668">
                  <c:v>The Greatest Show on EarthÂ </c:v>
                </c:pt>
                <c:pt idx="1669">
                  <c:v>The GreatestÂ </c:v>
                </c:pt>
                <c:pt idx="1670">
                  <c:v>The Heart of MeÂ </c:v>
                </c:pt>
                <c:pt idx="1671">
                  <c:v>The HoaxÂ </c:v>
                </c:pt>
                <c:pt idx="1672">
                  <c:v>The Holy GirlÂ </c:v>
                </c:pt>
                <c:pt idx="1673">
                  <c:v>The Hunger Games: Mockingjay - Part 1Â </c:v>
                </c:pt>
                <c:pt idx="1674">
                  <c:v>The Legend of Bagger VanceÂ </c:v>
                </c:pt>
                <c:pt idx="1675">
                  <c:v>The Living DaylightsÂ </c:v>
                </c:pt>
                <c:pt idx="1676">
                  <c:v>The Long Kiss GoodnightÂ </c:v>
                </c:pt>
                <c:pt idx="1677">
                  <c:v>The Lost CityÂ </c:v>
                </c:pt>
                <c:pt idx="1678">
                  <c:v>The Lovely BonesÂ </c:v>
                </c:pt>
                <c:pt idx="1679">
                  <c:v>The Mask of ZorroÂ </c:v>
                </c:pt>
                <c:pt idx="1680">
                  <c:v>The Matrix RevolutionsÂ </c:v>
                </c:pt>
                <c:pt idx="1681">
                  <c:v>The New WorldÂ </c:v>
                </c:pt>
                <c:pt idx="1682">
                  <c:v>The Ninth GateÂ </c:v>
                </c:pt>
                <c:pt idx="1683">
                  <c:v>The Other Boleyn GirlÂ </c:v>
                </c:pt>
                <c:pt idx="1684">
                  <c:v>The Other GuysÂ </c:v>
                </c:pt>
                <c:pt idx="1685">
                  <c:v>The Pirates! Band of MisfitsÂ </c:v>
                </c:pt>
                <c:pt idx="1686">
                  <c:v>The ProposalÂ </c:v>
                </c:pt>
                <c:pt idx="1687">
                  <c:v>The Rules of AttractionÂ </c:v>
                </c:pt>
                <c:pt idx="1688">
                  <c:v>The RundownÂ </c:v>
                </c:pt>
                <c:pt idx="1689">
                  <c:v>The SoloistÂ </c:v>
                </c:pt>
                <c:pt idx="1690">
                  <c:v>The Tree of LifeÂ </c:v>
                </c:pt>
                <c:pt idx="1691">
                  <c:v>The Way of the GunÂ </c:v>
                </c:pt>
                <c:pt idx="1692">
                  <c:v>The White CountessÂ </c:v>
                </c:pt>
                <c:pt idx="1693">
                  <c:v>The Whole Nine YardsÂ </c:v>
                </c:pt>
                <c:pt idx="1694">
                  <c:v>The WolverineÂ </c:v>
                </c:pt>
                <c:pt idx="1695">
                  <c:v>This Is the EndÂ </c:v>
                </c:pt>
                <c:pt idx="1696">
                  <c:v>TranssiberianÂ </c:v>
                </c:pt>
                <c:pt idx="1697">
                  <c:v>TruckerÂ </c:v>
                </c:pt>
                <c:pt idx="1698">
                  <c:v>Tuck EverlastingÂ </c:v>
                </c:pt>
                <c:pt idx="1699">
                  <c:v>TumbleweedsÂ </c:v>
                </c:pt>
                <c:pt idx="1700">
                  <c:v>Under the Tuscan SunÂ </c:v>
                </c:pt>
                <c:pt idx="1701">
                  <c:v>UnfaithfulÂ </c:v>
                </c:pt>
                <c:pt idx="1702">
                  <c:v>Walk Hard: The Dewey Cox StoryÂ </c:v>
                </c:pt>
                <c:pt idx="1703">
                  <c:v>WantedÂ </c:v>
                </c:pt>
                <c:pt idx="1704">
                  <c:v>When the Game Stands TallÂ </c:v>
                </c:pt>
                <c:pt idx="1705">
                  <c:v>White FangÂ </c:v>
                </c:pt>
                <c:pt idx="1706">
                  <c:v>Wish I Was HereÂ </c:v>
                </c:pt>
                <c:pt idx="1707">
                  <c:v>X-Men Origins: WolverineÂ </c:v>
                </c:pt>
                <c:pt idx="1708">
                  <c:v>[Rec] 2Â </c:v>
                </c:pt>
                <c:pt idx="1709">
                  <c:v>16 BlocksÂ </c:v>
                </c:pt>
                <c:pt idx="1710">
                  <c:v>30 Days of NightÂ </c:v>
                </c:pt>
                <c:pt idx="1711">
                  <c:v>A Lot Like LoveÂ </c:v>
                </c:pt>
                <c:pt idx="1712">
                  <c:v>A Nightmare on Elm Street 3: Dream WarriorsÂ </c:v>
                </c:pt>
                <c:pt idx="1713">
                  <c:v>A Walk on the MoonÂ </c:v>
                </c:pt>
                <c:pt idx="1714">
                  <c:v>AntzÂ </c:v>
                </c:pt>
                <c:pt idx="1715">
                  <c:v>ArbitrageÂ </c:v>
                </c:pt>
                <c:pt idx="1716">
                  <c:v>ArmageddonÂ </c:v>
                </c:pt>
                <c:pt idx="1717">
                  <c:v>Attack the BlockÂ </c:v>
                </c:pt>
                <c:pt idx="1718">
                  <c:v>Austin Powers: The Spy Who Shagged MeÂ </c:v>
                </c:pt>
                <c:pt idx="1719">
                  <c:v>AustraliaÂ </c:v>
                </c:pt>
                <c:pt idx="1720">
                  <c:v>Auto FocusÂ </c:v>
                </c:pt>
                <c:pt idx="1721">
                  <c:v>Bad Boys IIÂ </c:v>
                </c:pt>
                <c:pt idx="1722">
                  <c:v>Bad GrandpaÂ </c:v>
                </c:pt>
                <c:pt idx="1723">
                  <c:v>BanditsÂ </c:v>
                </c:pt>
                <c:pt idx="1724">
                  <c:v>Black or WhiteÂ </c:v>
                </c:pt>
                <c:pt idx="1725">
                  <c:v>Black RainÂ </c:v>
                </c:pt>
                <c:pt idx="1726">
                  <c:v>Blast from the PastÂ </c:v>
                </c:pt>
                <c:pt idx="1727">
                  <c:v>BlindnessÂ </c:v>
                </c:pt>
                <c:pt idx="1728">
                  <c:v>Broken VesselsÂ </c:v>
                </c:pt>
                <c:pt idx="1729">
                  <c:v>BurntÂ </c:v>
                </c:pt>
                <c:pt idx="1730">
                  <c:v>But I'm a CheerleaderÂ </c:v>
                </c:pt>
                <c:pt idx="1731">
                  <c:v>Central IntelligenceÂ </c:v>
                </c:pt>
                <c:pt idx="1732">
                  <c:v>Chuck &amp; BuckÂ </c:v>
                </c:pt>
                <c:pt idx="1733">
                  <c:v>Clay PigeonsÂ </c:v>
                </c:pt>
                <c:pt idx="1734">
                  <c:v>Coffee TownÂ </c:v>
                </c:pt>
                <c:pt idx="1735">
                  <c:v>ContagionÂ </c:v>
                </c:pt>
                <c:pt idx="1736">
                  <c:v>CopycatÂ </c:v>
                </c:pt>
                <c:pt idx="1737">
                  <c:v>Courage Under FireÂ </c:v>
                </c:pt>
                <c:pt idx="1738">
                  <c:v>Curious GeorgeÂ </c:v>
                </c:pt>
                <c:pt idx="1739">
                  <c:v>Dark BlueÂ </c:v>
                </c:pt>
                <c:pt idx="1740">
                  <c:v>Dear WendyÂ </c:v>
                </c:pt>
                <c:pt idx="1741">
                  <c:v>De-LovelyÂ </c:v>
                </c:pt>
                <c:pt idx="1742">
                  <c:v>DerailedÂ </c:v>
                </c:pt>
                <c:pt idx="1743">
                  <c:v>Diary of a Wimpy Kid: Rodrick RulesÂ </c:v>
                </c:pt>
                <c:pt idx="1744">
                  <c:v>Don JonÂ </c:v>
                </c:pt>
                <c:pt idx="1745">
                  <c:v>Drag Me to HellÂ </c:v>
                </c:pt>
                <c:pt idx="1746">
                  <c:v>Due DateÂ </c:v>
                </c:pt>
                <c:pt idx="1747">
                  <c:v>DuneÂ </c:v>
                </c:pt>
                <c:pt idx="1748">
                  <c:v>DysFunktional FamilyÂ </c:v>
                </c:pt>
                <c:pt idx="1749">
                  <c:v>Eagle EyeÂ </c:v>
                </c:pt>
                <c:pt idx="1750">
                  <c:v>Edge of DarknessÂ </c:v>
                </c:pt>
                <c:pt idx="1751">
                  <c:v>ElysiumÂ </c:v>
                </c:pt>
                <c:pt idx="1752">
                  <c:v>EuroTripÂ </c:v>
                </c:pt>
                <c:pt idx="1753">
                  <c:v>Fighting Tommy RileyÂ </c:v>
                </c:pt>
                <c:pt idx="1754">
                  <c:v>FlatlinersÂ </c:v>
                </c:pt>
                <c:pt idx="1755">
                  <c:v>FlyboysÂ </c:v>
                </c:pt>
                <c:pt idx="1756">
                  <c:v>FocusÂ </c:v>
                </c:pt>
                <c:pt idx="1757">
                  <c:v>For Greater Glory: The True Story of CristiadaÂ </c:v>
                </c:pt>
                <c:pt idx="1758">
                  <c:v>Friends with BenefitsÂ </c:v>
                </c:pt>
                <c:pt idx="1759">
                  <c:v>Harold &amp; Kumar Escape from Guantanamo BayÂ </c:v>
                </c:pt>
                <c:pt idx="1760">
                  <c:v>HitchÂ </c:v>
                </c:pt>
                <c:pt idx="1761">
                  <c:v>HoffaÂ </c:v>
                </c:pt>
                <c:pt idx="1762">
                  <c:v>Hollywood EndingÂ </c:v>
                </c:pt>
                <c:pt idx="1763">
                  <c:v>Home Alone 2: Lost in New YorkÂ </c:v>
                </c:pt>
                <c:pt idx="1764">
                  <c:v>Home for the HolidaysÂ </c:v>
                </c:pt>
                <c:pt idx="1765">
                  <c:v>HostageÂ </c:v>
                </c:pt>
                <c:pt idx="1766">
                  <c:v>I Love You Phillip MorrisÂ </c:v>
                </c:pt>
                <c:pt idx="1767">
                  <c:v>Ice Age: Continental DriftÂ </c:v>
                </c:pt>
                <c:pt idx="1768">
                  <c:v>Incident at Loch NessÂ </c:v>
                </c:pt>
                <c:pt idx="1769">
                  <c:v>Insidious: Chapter 2Â </c:v>
                </c:pt>
                <c:pt idx="1770">
                  <c:v>Interview with the AssassinÂ </c:v>
                </c:pt>
                <c:pt idx="1771">
                  <c:v>It's ComplicatedÂ </c:v>
                </c:pt>
                <c:pt idx="1772">
                  <c:v>J. EdgarÂ </c:v>
                </c:pt>
                <c:pt idx="1773">
                  <c:v>Jackass: The MovieÂ </c:v>
                </c:pt>
                <c:pt idx="1774">
                  <c:v>John CarterÂ </c:v>
                </c:pt>
                <c:pt idx="1775">
                  <c:v>Jonah: A VeggieTales MovieÂ </c:v>
                </c:pt>
                <c:pt idx="1776">
                  <c:v>Joy RideÂ </c:v>
                </c:pt>
                <c:pt idx="1777">
                  <c:v>JoyÂ </c:v>
                </c:pt>
                <c:pt idx="1778">
                  <c:v>Kick-Ass 2Â </c:v>
                </c:pt>
                <c:pt idx="1779">
                  <c:v>Kiss of the DragonÂ </c:v>
                </c:pt>
                <c:pt idx="1780">
                  <c:v>Kiss the GirlsÂ </c:v>
                </c:pt>
                <c:pt idx="1781">
                  <c:v>Last VegasÂ </c:v>
                </c:pt>
                <c:pt idx="1782">
                  <c:v>Lethal Weapon 4Â </c:v>
                </c:pt>
                <c:pt idx="1783">
                  <c:v>Licence to KillÂ </c:v>
                </c:pt>
                <c:pt idx="1784">
                  <c:v>Living Out LoudÂ </c:v>
                </c:pt>
                <c:pt idx="1785">
                  <c:v>LondonÂ </c:v>
                </c:pt>
                <c:pt idx="1786">
                  <c:v>Lonesome JimÂ </c:v>
                </c:pt>
                <c:pt idx="1787">
                  <c:v>Man on a LedgeÂ </c:v>
                </c:pt>
                <c:pt idx="1788">
                  <c:v>Midnight in the Garden of Good and EvilÂ </c:v>
                </c:pt>
                <c:pt idx="1789">
                  <c:v>Monster HouseÂ </c:v>
                </c:pt>
                <c:pt idx="1790">
                  <c:v>My Big Fat Greek WeddingÂ </c:v>
                </c:pt>
                <c:pt idx="1791">
                  <c:v>My Date with DrewÂ </c:v>
                </c:pt>
                <c:pt idx="1792">
                  <c:v>Nanny McPheeÂ </c:v>
                </c:pt>
                <c:pt idx="1793">
                  <c:v>Never Back DownÂ </c:v>
                </c:pt>
                <c:pt idx="1794">
                  <c:v>OctopussyÂ </c:v>
                </c:pt>
                <c:pt idx="1795">
                  <c:v>Opal DreamÂ </c:v>
                </c:pt>
                <c:pt idx="1796">
                  <c:v>OutbreakÂ </c:v>
                </c:pt>
                <c:pt idx="1797">
                  <c:v>Pet SemataryÂ </c:v>
                </c:pt>
                <c:pt idx="1798">
                  <c:v>PocahontasÂ </c:v>
                </c:pt>
                <c:pt idx="1799">
                  <c:v>Prince of Persia: The Sands of TimeÂ </c:v>
                </c:pt>
                <c:pt idx="1800">
                  <c:v>Promised LandÂ </c:v>
                </c:pt>
                <c:pt idx="1801">
                  <c:v>RansomÂ </c:v>
                </c:pt>
                <c:pt idx="1802">
                  <c:v>Romeo Is BleedingÂ </c:v>
                </c:pt>
                <c:pt idx="1803">
                  <c:v>RosewaterÂ </c:v>
                </c:pt>
                <c:pt idx="1804">
                  <c:v>Run All NightÂ </c:v>
                </c:pt>
                <c:pt idx="1805">
                  <c:v>Rush Hour 2Â </c:v>
                </c:pt>
                <c:pt idx="1806">
                  <c:v>Saw IIÂ </c:v>
                </c:pt>
                <c:pt idx="1807">
                  <c:v>Secret WindowÂ </c:v>
                </c:pt>
                <c:pt idx="1808">
                  <c:v>SeveranceÂ </c:v>
                </c:pt>
                <c:pt idx="1809">
                  <c:v>Shanghai NoonÂ </c:v>
                </c:pt>
                <c:pt idx="1810">
                  <c:v>SherrybabyÂ </c:v>
                </c:pt>
                <c:pt idx="1811">
                  <c:v>Shooting FishÂ </c:v>
                </c:pt>
                <c:pt idx="1812">
                  <c:v>Silent HillÂ </c:v>
                </c:pt>
                <c:pt idx="1813">
                  <c:v>Slums of Beverly HillsÂ </c:v>
                </c:pt>
                <c:pt idx="1814">
                  <c:v>Star Trek III: The Search for SpockÂ </c:v>
                </c:pt>
                <c:pt idx="1815">
                  <c:v>Star Trek: GenerationsÂ </c:v>
                </c:pt>
                <c:pt idx="1816">
                  <c:v>Summer of SamÂ </c:v>
                </c:pt>
                <c:pt idx="1817">
                  <c:v>Talladega Nights: The Ballad of Ricky BobbyÂ </c:v>
                </c:pt>
                <c:pt idx="1818">
                  <c:v>Tears of the SunÂ </c:v>
                </c:pt>
                <c:pt idx="1819">
                  <c:v>Terminator GenisysÂ </c:v>
                </c:pt>
                <c:pt idx="1820">
                  <c:v>Terminator SalvationÂ </c:v>
                </c:pt>
                <c:pt idx="1821">
                  <c:v>The 13th WarriorÂ </c:v>
                </c:pt>
                <c:pt idx="1822">
                  <c:v>The BeachÂ </c:v>
                </c:pt>
                <c:pt idx="1823">
                  <c:v>The Brothers McMullenÂ </c:v>
                </c:pt>
                <c:pt idx="1824">
                  <c:v>The Chronicles of Narnia: Prince CaspianÂ </c:v>
                </c:pt>
                <c:pt idx="1825">
                  <c:v>The Da Vinci CodeÂ </c:v>
                </c:pt>
                <c:pt idx="1826">
                  <c:v>The Forbidden KingdomÂ </c:v>
                </c:pt>
                <c:pt idx="1827">
                  <c:v>The FuneralÂ </c:v>
                </c:pt>
                <c:pt idx="1828">
                  <c:v>The Good ThiefÂ </c:v>
                </c:pt>
                <c:pt idx="1829">
                  <c:v>The Greatest Story Ever ToldÂ </c:v>
                </c:pt>
                <c:pt idx="1830">
                  <c:v>The HeatÂ </c:v>
                </c:pt>
                <c:pt idx="1831">
                  <c:v>The HomesmanÂ </c:v>
                </c:pt>
                <c:pt idx="1832">
                  <c:v>The HowlingÂ </c:v>
                </c:pt>
                <c:pt idx="1833">
                  <c:v>The Hunger Games: Mockingjay - Part 2Â </c:v>
                </c:pt>
                <c:pt idx="1834">
                  <c:v>The ImmigrantÂ </c:v>
                </c:pt>
                <c:pt idx="1835">
                  <c:v>The InterviewÂ </c:v>
                </c:pt>
                <c:pt idx="1836">
                  <c:v>The Last House on the LeftÂ </c:v>
                </c:pt>
                <c:pt idx="1837">
                  <c:v>The Legend of SuriyothaiÂ </c:v>
                </c:pt>
                <c:pt idx="1838">
                  <c:v>The Legend of TarzanÂ </c:v>
                </c:pt>
                <c:pt idx="1839">
                  <c:v>The Man Who Knew Too LittleÂ </c:v>
                </c:pt>
                <c:pt idx="1840">
                  <c:v>The Manchurian CandidateÂ </c:v>
                </c:pt>
                <c:pt idx="1841">
                  <c:v>The MechanicÂ </c:v>
                </c:pt>
                <c:pt idx="1842">
                  <c:v>The Odd Life of Timothy GreenÂ </c:v>
                </c:pt>
                <c:pt idx="1843">
                  <c:v>The Original Kings of ComedyÂ </c:v>
                </c:pt>
                <c:pt idx="1844">
                  <c:v>The Polar ExpressÂ </c:v>
                </c:pt>
                <c:pt idx="1845">
                  <c:v>The Prince of TidesÂ </c:v>
                </c:pt>
                <c:pt idx="1846">
                  <c:v>The ProphecyÂ </c:v>
                </c:pt>
                <c:pt idx="1847">
                  <c:v>The RunawaysÂ </c:v>
                </c:pt>
                <c:pt idx="1848">
                  <c:v>The Running ManÂ </c:v>
                </c:pt>
                <c:pt idx="1849">
                  <c:v>The Second Best Exotic Marigold HotelÂ </c:v>
                </c:pt>
                <c:pt idx="1850">
                  <c:v>The Sisterhood of the Traveling PantsÂ </c:v>
                </c:pt>
                <c:pt idx="1851">
                  <c:v>The Spiderwick ChroniclesÂ </c:v>
                </c:pt>
                <c:pt idx="1852">
                  <c:v>The Weather ManÂ </c:v>
                </c:pt>
                <c:pt idx="1853">
                  <c:v>The Work and the Glory II: American ZionÂ </c:v>
                </c:pt>
                <c:pt idx="1854">
                  <c:v>Think Like a ManÂ </c:v>
                </c:pt>
                <c:pt idx="1855">
                  <c:v>This Is Martin BonnerÂ </c:v>
                </c:pt>
                <c:pt idx="1856">
                  <c:v>This Is Where I Leave YouÂ </c:v>
                </c:pt>
                <c:pt idx="1857">
                  <c:v>ThumbsuckerÂ </c:v>
                </c:pt>
                <c:pt idx="1858">
                  <c:v>Titan A.E.Â </c:v>
                </c:pt>
                <c:pt idx="1859">
                  <c:v>U-571Â </c:v>
                </c:pt>
                <c:pt idx="1860">
                  <c:v>Underworld: Rise of the LycansÂ </c:v>
                </c:pt>
                <c:pt idx="1861">
                  <c:v>Vantage PointÂ </c:v>
                </c:pt>
                <c:pt idx="1862">
                  <c:v>WasabiÂ </c:v>
                </c:pt>
                <c:pt idx="1863">
                  <c:v>What Lies BeneathÂ </c:v>
                </c:pt>
                <c:pt idx="1864">
                  <c:v>White SquallÂ </c:v>
                </c:pt>
                <c:pt idx="1865">
                  <c:v>WonderlandÂ </c:v>
                </c:pt>
                <c:pt idx="1866">
                  <c:v>Wyatt EarpÂ </c:v>
                </c:pt>
                <c:pt idx="1867">
                  <c:v>YentlÂ </c:v>
                </c:pt>
                <c:pt idx="1868">
                  <c:v>Zack and Miri Make a PornoÂ </c:v>
                </c:pt>
                <c:pt idx="1869">
                  <c:v>ZoolanderÂ </c:v>
                </c:pt>
                <c:pt idx="1870">
                  <c:v>8MMÂ </c:v>
                </c:pt>
                <c:pt idx="1871">
                  <c:v>A Civil ActionÂ </c:v>
                </c:pt>
                <c:pt idx="1872">
                  <c:v>A Dangerous MethodÂ </c:v>
                </c:pt>
                <c:pt idx="1873">
                  <c:v>A Perfect GetawayÂ </c:v>
                </c:pt>
                <c:pt idx="1874">
                  <c:v>A Walk Among the TombstonesÂ </c:v>
                </c:pt>
                <c:pt idx="1875">
                  <c:v>Act of ValorÂ </c:v>
                </c:pt>
                <c:pt idx="1876">
                  <c:v>Alice in WonderlandÂ </c:v>
                </c:pt>
                <c:pt idx="1877">
                  <c:v>AwakeÂ </c:v>
                </c:pt>
                <c:pt idx="1878">
                  <c:v>BamboozledÂ </c:v>
                </c:pt>
                <c:pt idx="1879">
                  <c:v>BasicÂ </c:v>
                </c:pt>
                <c:pt idx="1880">
                  <c:v>Beyond BordersÂ </c:v>
                </c:pt>
                <c:pt idx="1881">
                  <c:v>Big MiracleÂ </c:v>
                </c:pt>
                <c:pt idx="1882">
                  <c:v>Big TroubleÂ </c:v>
                </c:pt>
                <c:pt idx="1883">
                  <c:v>BlendedÂ </c:v>
                </c:pt>
                <c:pt idx="1884">
                  <c:v>Blood TiesÂ </c:v>
                </c:pt>
                <c:pt idx="1885">
                  <c:v>Boynton Beach ClubÂ </c:v>
                </c:pt>
                <c:pt idx="1886">
                  <c:v>Brown SugarÂ </c:v>
                </c:pt>
                <c:pt idx="1887">
                  <c:v>Can't Hardly WaitÂ </c:v>
                </c:pt>
                <c:pt idx="1888">
                  <c:v>CaravansÂ </c:v>
                </c:pt>
                <c:pt idx="1889">
                  <c:v>CellularÂ </c:v>
                </c:pt>
                <c:pt idx="1890">
                  <c:v>Changing LanesÂ </c:v>
                </c:pt>
                <c:pt idx="1891">
                  <c:v>Charlie St. CloudÂ </c:v>
                </c:pt>
                <c:pt idx="1892">
                  <c:v>Child's PlayÂ </c:v>
                </c:pt>
                <c:pt idx="1893">
                  <c:v>ChokeÂ </c:v>
                </c:pt>
                <c:pt idx="1894">
                  <c:v>City of EmberÂ </c:v>
                </c:pt>
                <c:pt idx="1895">
                  <c:v>Cloudy with a Chance of Meatballs 2Â </c:v>
                </c:pt>
                <c:pt idx="1896">
                  <c:v>ContrabandÂ </c:v>
                </c:pt>
                <c:pt idx="1897">
                  <c:v>Crazy/BeautifulÂ </c:v>
                </c:pt>
                <c:pt idx="1898">
                  <c:v>Crocodile DundeeÂ </c:v>
                </c:pt>
                <c:pt idx="1899">
                  <c:v>DaybreakersÂ </c:v>
                </c:pt>
                <c:pt idx="1900">
                  <c:v>Dead Man DownÂ </c:v>
                </c:pt>
                <c:pt idx="1901">
                  <c:v>DeterrenceÂ </c:v>
                </c:pt>
                <c:pt idx="1902">
                  <c:v>DinosaurÂ </c:v>
                </c:pt>
                <c:pt idx="1903">
                  <c:v>Down in the ValleyÂ </c:v>
                </c:pt>
                <c:pt idx="1904">
                  <c:v>DreamgirlsÂ </c:v>
                </c:pt>
                <c:pt idx="1905">
                  <c:v>Drop Dead GorgeousÂ </c:v>
                </c:pt>
                <c:pt idx="1906">
                  <c:v>Evil DeadÂ </c:v>
                </c:pt>
                <c:pt idx="1907">
                  <c:v>Extraordinary MeasuresÂ </c:v>
                </c:pt>
                <c:pt idx="1908">
                  <c:v>FasterÂ </c:v>
                </c:pt>
                <c:pt idx="1909">
                  <c:v>FireproofÂ </c:v>
                </c:pt>
                <c:pt idx="1910">
                  <c:v>FootlooseÂ </c:v>
                </c:pt>
                <c:pt idx="1911">
                  <c:v>For Love of the GameÂ </c:v>
                </c:pt>
                <c:pt idx="1912">
                  <c:v>FreeheldÂ </c:v>
                </c:pt>
                <c:pt idx="1913">
                  <c:v>From Paris with LoveÂ </c:v>
                </c:pt>
                <c:pt idx="1914">
                  <c:v>Funny GamesÂ </c:v>
                </c:pt>
                <c:pt idx="1915">
                  <c:v>Fur: An Imaginary Portrait of Diane ArbusÂ </c:v>
                </c:pt>
                <c:pt idx="1916">
                  <c:v>Get SmartÂ </c:v>
                </c:pt>
                <c:pt idx="1917">
                  <c:v>Gone in Sixty SecondsÂ </c:v>
                </c:pt>
                <c:pt idx="1918">
                  <c:v>GrooveÂ </c:v>
                </c:pt>
                <c:pt idx="1919">
                  <c:v>Happy FeetÂ </c:v>
                </c:pt>
                <c:pt idx="1920">
                  <c:v>Here Comes the BoomÂ </c:v>
                </c:pt>
                <c:pt idx="1921">
                  <c:v>HereafterÂ </c:v>
                </c:pt>
                <c:pt idx="1922">
                  <c:v>HomefrontÂ </c:v>
                </c:pt>
                <c:pt idx="1923">
                  <c:v>Hoodwinked!Â </c:v>
                </c:pt>
                <c:pt idx="1924">
                  <c:v>How to Lose Friends &amp; Alienate PeopleÂ </c:v>
                </c:pt>
                <c:pt idx="1925">
                  <c:v>Hurricane StreetsÂ </c:v>
                </c:pt>
                <c:pt idx="1926">
                  <c:v>In Good CompanyÂ </c:v>
                </c:pt>
                <c:pt idx="1927">
                  <c:v>In the Land of WomenÂ </c:v>
                </c:pt>
                <c:pt idx="1928">
                  <c:v>InstinctÂ </c:v>
                </c:pt>
                <c:pt idx="1929">
                  <c:v>Ira &amp; AbbyÂ </c:v>
                </c:pt>
                <c:pt idx="1930">
                  <c:v>Jakob the LiarÂ </c:v>
                </c:pt>
                <c:pt idx="1931">
                  <c:v>Jeff, Who Lives at HomeÂ </c:v>
                </c:pt>
                <c:pt idx="1932">
                  <c:v>Killer EliteÂ </c:v>
                </c:pt>
                <c:pt idx="1933">
                  <c:v>Killing ZoeÂ </c:v>
                </c:pt>
                <c:pt idx="1934">
                  <c:v>Ladder 49Â </c:v>
                </c:pt>
                <c:pt idx="1935">
                  <c:v>Let's Be CopsÂ </c:v>
                </c:pt>
                <c:pt idx="1936">
                  <c:v>Letters to JulietÂ </c:v>
                </c:pt>
                <c:pt idx="1937">
                  <c:v>MargaretÂ </c:v>
                </c:pt>
                <c:pt idx="1938">
                  <c:v>Me, Myself &amp; IreneÂ </c:v>
                </c:pt>
                <c:pt idx="1939">
                  <c:v>Mean MachineÂ </c:v>
                </c:pt>
                <c:pt idx="1940">
                  <c:v>Mo' Better BluesÂ </c:v>
                </c:pt>
                <c:pt idx="1941">
                  <c:v>Monsters vs. AliensÂ </c:v>
                </c:pt>
                <c:pt idx="1942">
                  <c:v>Morning GloryÂ </c:v>
                </c:pt>
                <c:pt idx="1943">
                  <c:v>Mr. &amp; Mrs. SmithÂ </c:v>
                </c:pt>
                <c:pt idx="1944">
                  <c:v>My Fellow AmericansÂ </c:v>
                </c:pt>
                <c:pt idx="1945">
                  <c:v>Need for SpeedÂ </c:v>
                </c:pt>
                <c:pt idx="1946">
                  <c:v>Night WatchÂ </c:v>
                </c:pt>
                <c:pt idx="1947">
                  <c:v>OculusÂ </c:v>
                </c:pt>
                <c:pt idx="1948">
                  <c:v>Olympus Has FallenÂ </c:v>
                </c:pt>
                <c:pt idx="1949">
                  <c:v>Out of TimeÂ </c:v>
                </c:pt>
                <c:pt idx="1950">
                  <c:v>Pain &amp; GainÂ </c:v>
                </c:pt>
                <c:pt idx="1951">
                  <c:v>PCUÂ </c:v>
                </c:pt>
                <c:pt idx="1952">
                  <c:v>Phantasm IIÂ </c:v>
                </c:pt>
                <c:pt idx="1953">
                  <c:v>Pitch Perfect 2Â </c:v>
                </c:pt>
                <c:pt idx="1954">
                  <c:v>Premium RushÂ </c:v>
                </c:pt>
                <c:pt idx="1955">
                  <c:v>Recess: School's OutÂ </c:v>
                </c:pt>
                <c:pt idx="1956">
                  <c:v>Red EyeÂ </c:v>
                </c:pt>
                <c:pt idx="1957">
                  <c:v>Remember Me, My LoveÂ </c:v>
                </c:pt>
                <c:pt idx="1958">
                  <c:v>Road HouseÂ </c:v>
                </c:pt>
                <c:pt idx="1959">
                  <c:v>Road TripÂ </c:v>
                </c:pt>
                <c:pt idx="1960">
                  <c:v>SafeÂ </c:v>
                </c:pt>
                <c:pt idx="1961">
                  <c:v>SavagesÂ </c:v>
                </c:pt>
                <c:pt idx="1962">
                  <c:v>Self/lessÂ </c:v>
                </c:pt>
                <c:pt idx="1963">
                  <c:v>Session 9Â </c:v>
                </c:pt>
                <c:pt idx="1964">
                  <c:v>Sex DriveÂ </c:v>
                </c:pt>
                <c:pt idx="1965">
                  <c:v>She's Gotta Have ItÂ </c:v>
                </c:pt>
                <c:pt idx="1966">
                  <c:v>ShortbusÂ </c:v>
                </c:pt>
                <c:pt idx="1967">
                  <c:v>Sin City: A Dame to Kill ForÂ </c:v>
                </c:pt>
                <c:pt idx="1968">
                  <c:v>SlitherÂ </c:v>
                </c:pt>
                <c:pt idx="1969">
                  <c:v>SnitchÂ </c:v>
                </c:pt>
                <c:pt idx="1970">
                  <c:v>SpanglishÂ </c:v>
                </c:pt>
                <c:pt idx="1971">
                  <c:v>Stake LandÂ </c:v>
                </c:pt>
                <c:pt idx="1972">
                  <c:v>Star Wars: Episode I - The Phantom MenaceÂ </c:v>
                </c:pt>
                <c:pt idx="1973">
                  <c:v>Step Up RevolutionÂ </c:v>
                </c:pt>
                <c:pt idx="1974">
                  <c:v>Step UpÂ </c:v>
                </c:pt>
                <c:pt idx="1975">
                  <c:v>Stolen SummerÂ </c:v>
                </c:pt>
                <c:pt idx="1976">
                  <c:v>Stop-LossÂ </c:v>
                </c:pt>
                <c:pt idx="1977">
                  <c:v>SwordfishÂ </c:v>
                </c:pt>
                <c:pt idx="1978">
                  <c:v>The BasketÂ </c:v>
                </c:pt>
                <c:pt idx="1979">
                  <c:v>The Blood of HeroesÂ </c:v>
                </c:pt>
                <c:pt idx="1980">
                  <c:v>The ClaimÂ </c:v>
                </c:pt>
                <c:pt idx="1981">
                  <c:v>The Cotton ClubÂ </c:v>
                </c:pt>
                <c:pt idx="1982">
                  <c:v>The CraziesÂ </c:v>
                </c:pt>
                <c:pt idx="1983">
                  <c:v>The DUFFÂ </c:v>
                </c:pt>
                <c:pt idx="1984">
                  <c:v>The ExpendablesÂ </c:v>
                </c:pt>
                <c:pt idx="1985">
                  <c:v>The Four FeathersÂ </c:v>
                </c:pt>
                <c:pt idx="1986">
                  <c:v>The GiverÂ </c:v>
                </c:pt>
                <c:pt idx="1987">
                  <c:v>The Good GirlÂ </c:v>
                </c:pt>
                <c:pt idx="1988">
                  <c:v>The GrandmasterÂ </c:v>
                </c:pt>
                <c:pt idx="1989">
                  <c:v>The Hangover Part IIÂ </c:v>
                </c:pt>
                <c:pt idx="1990">
                  <c:v>The Horse WhispererÂ </c:v>
                </c:pt>
                <c:pt idx="1991">
                  <c:v>The Incredibly True Adventure of Two Girls in LoveÂ </c:v>
                </c:pt>
                <c:pt idx="1992">
                  <c:v>The Informant!Â </c:v>
                </c:pt>
                <c:pt idx="1993">
                  <c:v>The InternationalÂ </c:v>
                </c:pt>
                <c:pt idx="1994">
                  <c:v>The JonesesÂ </c:v>
                </c:pt>
                <c:pt idx="1995">
                  <c:v>The Lone RangerÂ </c:v>
                </c:pt>
                <c:pt idx="1996">
                  <c:v>The Lost World: Jurassic ParkÂ </c:v>
                </c:pt>
                <c:pt idx="1997">
                  <c:v>The Lucky OneÂ </c:v>
                </c:pt>
                <c:pt idx="1998">
                  <c:v>The Mighty MacsÂ </c:v>
                </c:pt>
                <c:pt idx="1999">
                  <c:v>The Mirror Has Two FacesÂ </c:v>
                </c:pt>
                <c:pt idx="2000">
                  <c:v>The Mothman PropheciesÂ </c:v>
                </c:pt>
                <c:pt idx="2001">
                  <c:v>The Other Side of HeavenÂ </c:v>
                </c:pt>
                <c:pt idx="2002">
                  <c:v>The Pelican BriefÂ </c:v>
                </c:pt>
                <c:pt idx="2003">
                  <c:v>The PunisherÂ </c:v>
                </c:pt>
                <c:pt idx="2004">
                  <c:v>The Purge: AnarchyÂ </c:v>
                </c:pt>
                <c:pt idx="2005">
                  <c:v>The ReplacementsÂ </c:v>
                </c:pt>
                <c:pt idx="2006">
                  <c:v>The Skeleton KeyÂ </c:v>
                </c:pt>
                <c:pt idx="2007">
                  <c:v>The Ugly TruthÂ </c:v>
                </c:pt>
                <c:pt idx="2008">
                  <c:v>The VillageÂ </c:v>
                </c:pt>
                <c:pt idx="2009">
                  <c:v>Tomorrow Never DiesÂ </c:v>
                </c:pt>
                <c:pt idx="2010">
                  <c:v>TomorrowlandÂ </c:v>
                </c:pt>
                <c:pt idx="2011">
                  <c:v>Top FiveÂ </c:v>
                </c:pt>
                <c:pt idx="2012">
                  <c:v>TurboÂ </c:v>
                </c:pt>
                <c:pt idx="2013">
                  <c:v>Twilight Zone: The MovieÂ </c:v>
                </c:pt>
                <c:pt idx="2014">
                  <c:v>War of the WorldsÂ </c:v>
                </c:pt>
                <c:pt idx="2015">
                  <c:v>Where the Truth LiesÂ </c:v>
                </c:pt>
                <c:pt idx="2016">
                  <c:v>Wild ThingsÂ </c:v>
                </c:pt>
                <c:pt idx="2017">
                  <c:v>You Kill MeÂ </c:v>
                </c:pt>
                <c:pt idx="2018">
                  <c:v>Youth in RevoltÂ </c:v>
                </c:pt>
                <c:pt idx="2019">
                  <c:v>You've Got MailÂ </c:v>
                </c:pt>
                <c:pt idx="2020">
                  <c:v>10th &amp; WolfÂ </c:v>
                </c:pt>
                <c:pt idx="2021">
                  <c:v>17 AgainÂ </c:v>
                </c:pt>
                <c:pt idx="2022">
                  <c:v>Air Force OneÂ </c:v>
                </c:pt>
                <c:pt idx="2023">
                  <c:v>Alice Through the Looking GlassÂ </c:v>
                </c:pt>
                <c:pt idx="2024">
                  <c:v>Alien 3Â </c:v>
                </c:pt>
                <c:pt idx="2025">
                  <c:v>American Pie 2Â </c:v>
                </c:pt>
                <c:pt idx="2026">
                  <c:v>Anything ElseÂ </c:v>
                </c:pt>
                <c:pt idx="2027">
                  <c:v>Baby BoyÂ </c:v>
                </c:pt>
                <c:pt idx="2028">
                  <c:v>BandslamÂ </c:v>
                </c:pt>
                <c:pt idx="2029">
                  <c:v>BangÂ </c:v>
                </c:pt>
                <c:pt idx="2030">
                  <c:v>Be Kind RewindÂ </c:v>
                </c:pt>
                <c:pt idx="2031">
                  <c:v>Because of Winn-DixieÂ </c:v>
                </c:pt>
                <c:pt idx="2032">
                  <c:v>Behind Enemy LinesÂ </c:v>
                </c:pt>
                <c:pt idx="2033">
                  <c:v>Beverly Hills Cop IIÂ </c:v>
                </c:pt>
                <c:pt idx="2034">
                  <c:v>Big DaddyÂ </c:v>
                </c:pt>
                <c:pt idx="2035">
                  <c:v>Blood WorkÂ </c:v>
                </c:pt>
                <c:pt idx="2036">
                  <c:v>BowfingerÂ </c:v>
                </c:pt>
                <c:pt idx="2037">
                  <c:v>Brokedown PalaceÂ </c:v>
                </c:pt>
                <c:pt idx="2038">
                  <c:v>Brooklyn RulesÂ </c:v>
                </c:pt>
                <c:pt idx="2039">
                  <c:v>BurlesqueÂ </c:v>
                </c:pt>
                <c:pt idx="2040">
                  <c:v>Child 44Â </c:v>
                </c:pt>
                <c:pt idx="2041">
                  <c:v>ClickÂ </c:v>
                </c:pt>
                <c:pt idx="2042">
                  <c:v>CliffhangerÂ </c:v>
                </c:pt>
                <c:pt idx="2043">
                  <c:v>ColombianaÂ </c:v>
                </c:pt>
                <c:pt idx="2044">
                  <c:v>ComplianceÂ </c:v>
                </c:pt>
                <c:pt idx="2045">
                  <c:v>Dead SnowÂ </c:v>
                </c:pt>
                <c:pt idx="2046">
                  <c:v>Death Becomes HerÂ </c:v>
                </c:pt>
                <c:pt idx="2047">
                  <c:v>Death RaceÂ </c:v>
                </c:pt>
                <c:pt idx="2048">
                  <c:v>Death to SmoochyÂ </c:v>
                </c:pt>
                <c:pt idx="2049">
                  <c:v>Delivery ManÂ </c:v>
                </c:pt>
                <c:pt idx="2050">
                  <c:v>Diary of a Wimpy Kid: Dog DaysÂ </c:v>
                </c:pt>
                <c:pt idx="2051">
                  <c:v>Dirty WorkÂ </c:v>
                </c:pt>
                <c:pt idx="2052">
                  <c:v>Dolphin Tale 2Â </c:v>
                </c:pt>
                <c:pt idx="2053">
                  <c:v>Double JeopardyÂ </c:v>
                </c:pt>
                <c:pt idx="2054">
                  <c:v>DragonHeartÂ </c:v>
                </c:pt>
                <c:pt idx="2055">
                  <c:v>ElizabethtownÂ </c:v>
                </c:pt>
                <c:pt idx="2056">
                  <c:v>Everything Must GoÂ </c:v>
                </c:pt>
                <c:pt idx="2057">
                  <c:v>Executive DecisionÂ </c:v>
                </c:pt>
                <c:pt idx="2058">
                  <c:v>Factory GirlÂ </c:v>
                </c:pt>
                <c:pt idx="2059">
                  <c:v>Final Fantasy: The Spirits WithinÂ </c:v>
                </c:pt>
                <c:pt idx="2060">
                  <c:v>FlawlessÂ </c:v>
                </c:pt>
                <c:pt idx="2061">
                  <c:v>Fright NightÂ </c:v>
                </c:pt>
                <c:pt idx="2062">
                  <c:v>Funny PeopleÂ </c:v>
                </c:pt>
                <c:pt idx="2063">
                  <c:v>GoosebumpsÂ </c:v>
                </c:pt>
                <c:pt idx="2064">
                  <c:v>Grudge MatchÂ </c:v>
                </c:pt>
                <c:pt idx="2065">
                  <c:v>Hail, Caesar!Â </c:v>
                </c:pt>
                <c:pt idx="2066">
                  <c:v>Hamlet 2Â </c:v>
                </c:pt>
                <c:pt idx="2067">
                  <c:v>HancockÂ </c:v>
                </c:pt>
                <c:pt idx="2068">
                  <c:v>He's Just Not That Into YouÂ </c:v>
                </c:pt>
                <c:pt idx="2069">
                  <c:v>Hot Tub Time MachineÂ </c:v>
                </c:pt>
                <c:pt idx="2070">
                  <c:v>How to Lose a Guy in 10 DaysÂ </c:v>
                </c:pt>
                <c:pt idx="2071">
                  <c:v>JindabyneÂ </c:v>
                </c:pt>
                <c:pt idx="2072">
                  <c:v>Just Go with ItÂ </c:v>
                </c:pt>
                <c:pt idx="2073">
                  <c:v>Kate &amp; LeopoldÂ </c:v>
                </c:pt>
                <c:pt idx="2074">
                  <c:v>KeanuÂ </c:v>
                </c:pt>
                <c:pt idx="2075">
                  <c:v>Keeping the FaithÂ </c:v>
                </c:pt>
                <c:pt idx="2076">
                  <c:v>Last HolidayÂ </c:v>
                </c:pt>
                <c:pt idx="2077">
                  <c:v>Leap YearÂ </c:v>
                </c:pt>
                <c:pt idx="2078">
                  <c:v>Love in the Time of CholeraÂ </c:v>
                </c:pt>
                <c:pt idx="2079">
                  <c:v>LucyÂ </c:v>
                </c:pt>
                <c:pt idx="2080">
                  <c:v>MadeÂ </c:v>
                </c:pt>
                <c:pt idx="2081">
                  <c:v>Marie AntoinetteÂ </c:v>
                </c:pt>
                <c:pt idx="2082">
                  <c:v>MindhuntersÂ </c:v>
                </c:pt>
                <c:pt idx="2083">
                  <c:v>MinionsÂ </c:v>
                </c:pt>
                <c:pt idx="2084">
                  <c:v>Mona Lisa SmileÂ </c:v>
                </c:pt>
                <c:pt idx="2085">
                  <c:v>MonstersÂ </c:v>
                </c:pt>
                <c:pt idx="2086">
                  <c:v>Muppets Most WantedÂ </c:v>
                </c:pt>
                <c:pt idx="2087">
                  <c:v>Naked Gun 33 1/3: The Final InsultÂ </c:v>
                </c:pt>
                <c:pt idx="2088">
                  <c:v>NeighborsÂ </c:v>
                </c:pt>
                <c:pt idx="2089">
                  <c:v>New NightmareÂ </c:v>
                </c:pt>
                <c:pt idx="2090">
                  <c:v>New York StoriesÂ </c:v>
                </c:pt>
                <c:pt idx="2091">
                  <c:v>Night at the MuseumÂ </c:v>
                </c:pt>
                <c:pt idx="2092">
                  <c:v>Ninja AssassinÂ </c:v>
                </c:pt>
                <c:pt idx="2093">
                  <c:v>NorthforkÂ </c:v>
                </c:pt>
                <c:pt idx="2094">
                  <c:v>Ocean's TwelveÂ </c:v>
                </c:pt>
                <c:pt idx="2095">
                  <c:v>Once Upon a Time in MexicoÂ </c:v>
                </c:pt>
                <c:pt idx="2096">
                  <c:v>Our Idiot BrotherÂ </c:v>
                </c:pt>
                <c:pt idx="2097">
                  <c:v>Outside ProvidenceÂ </c:v>
                </c:pt>
                <c:pt idx="2098">
                  <c:v>Oz the Great and PowerfulÂ </c:v>
                </c:pt>
                <c:pt idx="2099">
                  <c:v>Paper TownsÂ </c:v>
                </c:pt>
                <c:pt idx="2100">
                  <c:v>PhenomenonÂ </c:v>
                </c:pt>
                <c:pt idx="2101">
                  <c:v>Pooh's Heffalump MovieÂ </c:v>
                </c:pt>
                <c:pt idx="2102">
                  <c:v>PredatorsÂ </c:v>
                </c:pt>
                <c:pt idx="2103">
                  <c:v>Project AlmanacÂ </c:v>
                </c:pt>
                <c:pt idx="2104">
                  <c:v>Rambo: First Blood Part IIÂ </c:v>
                </c:pt>
                <c:pt idx="2105">
                  <c:v>Rapa NuiÂ </c:v>
                </c:pt>
                <c:pt idx="2106">
                  <c:v>Rat RaceÂ </c:v>
                </c:pt>
                <c:pt idx="2107">
                  <c:v>RiddickÂ </c:v>
                </c:pt>
                <c:pt idx="2108">
                  <c:v>Riding in Cars with BoysÂ </c:v>
                </c:pt>
                <c:pt idx="2109">
                  <c:v>Rio 2Â </c:v>
                </c:pt>
                <c:pt idx="2110">
                  <c:v>RoarÂ </c:v>
                </c:pt>
                <c:pt idx="2111">
                  <c:v>SaltÂ </c:v>
                </c:pt>
                <c:pt idx="2112">
                  <c:v>ShadeÂ </c:v>
                </c:pt>
                <c:pt idx="2113">
                  <c:v>She's Out of My LeagueÂ </c:v>
                </c:pt>
                <c:pt idx="2114">
                  <c:v>She's the ManÂ </c:v>
                </c:pt>
                <c:pt idx="2115">
                  <c:v>Shrek Forever AfterÂ </c:v>
                </c:pt>
                <c:pt idx="2116">
                  <c:v>Smilla's Sense of SnowÂ </c:v>
                </c:pt>
                <c:pt idx="2117">
                  <c:v>Solitary ManÂ </c:v>
                </c:pt>
                <c:pt idx="2118">
                  <c:v>Space CowboysÂ </c:v>
                </c:pt>
                <c:pt idx="2119">
                  <c:v>Star Trek: InsurrectionÂ </c:v>
                </c:pt>
                <c:pt idx="2120">
                  <c:v>Star Trek: NemesisÂ </c:v>
                </c:pt>
                <c:pt idx="2121">
                  <c:v>Star Trek: The Motion PictureÂ </c:v>
                </c:pt>
                <c:pt idx="2122">
                  <c:v>SwitchbackÂ </c:v>
                </c:pt>
                <c:pt idx="2123">
                  <c:v>Ted 2Â </c:v>
                </c:pt>
                <c:pt idx="2124">
                  <c:v>Terminator 3: Rise of the MachinesÂ </c:v>
                </c:pt>
                <c:pt idx="2125">
                  <c:v>The AssassinÂ </c:v>
                </c:pt>
                <c:pt idx="2126">
                  <c:v>The Blair Witch ProjectÂ </c:v>
                </c:pt>
                <c:pt idx="2127">
                  <c:v>The Brass TeapotÂ </c:v>
                </c:pt>
                <c:pt idx="2128">
                  <c:v>The Change-UpÂ </c:v>
                </c:pt>
                <c:pt idx="2129">
                  <c:v>The Day After TomorrowÂ </c:v>
                </c:pt>
                <c:pt idx="2130">
                  <c:v>The DictatorÂ </c:v>
                </c:pt>
                <c:pt idx="2131">
                  <c:v>The FacultyÂ </c:v>
                </c:pt>
                <c:pt idx="2132">
                  <c:v>The Hills Have EyesÂ </c:v>
                </c:pt>
                <c:pt idx="2133">
                  <c:v>The House of the DevilÂ </c:v>
                </c:pt>
                <c:pt idx="2134">
                  <c:v>The InterpreterÂ </c:v>
                </c:pt>
                <c:pt idx="2135">
                  <c:v>The Invention of LyingÂ </c:v>
                </c:pt>
                <c:pt idx="2136">
                  <c:v>The Iron LadyÂ </c:v>
                </c:pt>
                <c:pt idx="2137">
                  <c:v>The Last StandÂ </c:v>
                </c:pt>
                <c:pt idx="2138">
                  <c:v>The Life Before Her EyesÂ </c:v>
                </c:pt>
                <c:pt idx="2139">
                  <c:v>The Longest YardÂ </c:v>
                </c:pt>
                <c:pt idx="2140">
                  <c:v>The LosersÂ </c:v>
                </c:pt>
                <c:pt idx="2141">
                  <c:v>The Man in the Iron MaskÂ </c:v>
                </c:pt>
                <c:pt idx="2142">
                  <c:v>The Messenger: The Story of Joan of ArcÂ </c:v>
                </c:pt>
                <c:pt idx="2143">
                  <c:v>The Mighty DucksÂ </c:v>
                </c:pt>
                <c:pt idx="2144">
                  <c:v>The Number 23Â </c:v>
                </c:pt>
                <c:pt idx="2145">
                  <c:v>The Perfect StormÂ </c:v>
                </c:pt>
                <c:pt idx="2146">
                  <c:v>The ProducersÂ </c:v>
                </c:pt>
                <c:pt idx="2147">
                  <c:v>The Quick and the DeadÂ </c:v>
                </c:pt>
                <c:pt idx="2148">
                  <c:v>The QuietÂ </c:v>
                </c:pt>
                <c:pt idx="2149">
                  <c:v>The RavenÂ </c:v>
                </c:pt>
                <c:pt idx="2150">
                  <c:v>The Santa ClauseÂ </c:v>
                </c:pt>
                <c:pt idx="2151">
                  <c:v>The Scorch TrialsÂ </c:v>
                </c:pt>
                <c:pt idx="2152">
                  <c:v>The Sum of All FearsÂ </c:v>
                </c:pt>
                <c:pt idx="2153">
                  <c:v>The Taking of Pelham 1 2 3Â </c:v>
                </c:pt>
                <c:pt idx="2154">
                  <c:v>The Woman in BlackÂ </c:v>
                </c:pt>
                <c:pt idx="2155">
                  <c:v>The World Is Not EnoughÂ </c:v>
                </c:pt>
                <c:pt idx="2156">
                  <c:v>The YardsÂ </c:v>
                </c:pt>
                <c:pt idx="2157">
                  <c:v>Underworld: AwakeningÂ </c:v>
                </c:pt>
                <c:pt idx="2158">
                  <c:v>Van Wilder: Party LiaisonÂ </c:v>
                </c:pt>
                <c:pt idx="2159">
                  <c:v>Varsity BluesÂ </c:v>
                </c:pt>
                <c:pt idx="2160">
                  <c:v>W.Â </c:v>
                </c:pt>
                <c:pt idx="2161">
                  <c:v>Welcome to CollinwoodÂ </c:v>
                </c:pt>
                <c:pt idx="2162">
                  <c:v>What Women WantÂ </c:v>
                </c:pt>
                <c:pt idx="2163">
                  <c:v>White House DownÂ </c:v>
                </c:pt>
                <c:pt idx="2164">
                  <c:v>Winter PassingÂ </c:v>
                </c:pt>
                <c:pt idx="2165">
                  <c:v>47 RoninÂ </c:v>
                </c:pt>
                <c:pt idx="2166">
                  <c:v>A Dog of FlandersÂ </c:v>
                </c:pt>
                <c:pt idx="2167">
                  <c:v>A Very Harold &amp; Kumar 3D ChristmasÂ </c:v>
                </c:pt>
                <c:pt idx="2168">
                  <c:v>A View to a KillÂ </c:v>
                </c:pt>
                <c:pt idx="2169">
                  <c:v>Ace Ventura: When Nature CallsÂ </c:v>
                </c:pt>
                <c:pt idx="2170">
                  <c:v>After the SunsetÂ </c:v>
                </c:pt>
                <c:pt idx="2171">
                  <c:v>Alien: ResurrectionÂ </c:v>
                </c:pt>
                <c:pt idx="2172">
                  <c:v>Along Came a SpiderÂ </c:v>
                </c:pt>
                <c:pt idx="2173">
                  <c:v>American WeddingÂ </c:v>
                </c:pt>
                <c:pt idx="2174">
                  <c:v>An Everlasting PieceÂ </c:v>
                </c:pt>
                <c:pt idx="2175">
                  <c:v>Anchorman 2: The Legend ContinuesÂ </c:v>
                </c:pt>
                <c:pt idx="2176">
                  <c:v>ArachnophobiaÂ </c:v>
                </c:pt>
                <c:pt idx="2177">
                  <c:v>AssassinsÂ </c:v>
                </c:pt>
                <c:pt idx="2178">
                  <c:v>Assault on Precinct 13Â </c:v>
                </c:pt>
                <c:pt idx="2179">
                  <c:v>Astro BoyÂ </c:v>
                </c:pt>
                <c:pt idx="2180">
                  <c:v>BarbershopÂ </c:v>
                </c:pt>
                <c:pt idx="2181">
                  <c:v>BeerfestÂ </c:v>
                </c:pt>
                <c:pt idx="2182">
                  <c:v>Before I Go to SleepÂ </c:v>
                </c:pt>
                <c:pt idx="2183">
                  <c:v>BeowulfÂ </c:v>
                </c:pt>
                <c:pt idx="2184">
                  <c:v>Blades of GloryÂ </c:v>
                </c:pt>
                <c:pt idx="2185">
                  <c:v>Blue StreakÂ </c:v>
                </c:pt>
                <c:pt idx="2186">
                  <c:v>Bran Nue DaeÂ </c:v>
                </c:pt>
                <c:pt idx="2187">
                  <c:v>Cars 2Â </c:v>
                </c:pt>
                <c:pt idx="2188">
                  <c:v>CelebrityÂ </c:v>
                </c:pt>
                <c:pt idx="2189">
                  <c:v>ChloeÂ </c:v>
                </c:pt>
                <c:pt idx="2190">
                  <c:v>Code 46Â </c:v>
                </c:pt>
                <c:pt idx="2191">
                  <c:v>Connie and CarlaÂ </c:v>
                </c:pt>
                <c:pt idx="2192">
                  <c:v>Country StrongÂ </c:v>
                </c:pt>
                <c:pt idx="2193">
                  <c:v>Crazy in AlabamaÂ </c:v>
                </c:pt>
                <c:pt idx="2194">
                  <c:v>CriminalÂ </c:v>
                </c:pt>
                <c:pt idx="2195">
                  <c:v>CyrusÂ </c:v>
                </c:pt>
                <c:pt idx="2196">
                  <c:v>Date NightÂ </c:v>
                </c:pt>
                <c:pt idx="2197">
                  <c:v>DeadfallÂ </c:v>
                </c:pt>
                <c:pt idx="2198">
                  <c:v>DevilÂ </c:v>
                </c:pt>
                <c:pt idx="2199">
                  <c:v>Don't Say a WordÂ </c:v>
                </c:pt>
                <c:pt idx="2200">
                  <c:v>Dracula UntoldÂ </c:v>
                </c:pt>
                <c:pt idx="2201">
                  <c:v>EdmondÂ </c:v>
                </c:pt>
                <c:pt idx="2202">
                  <c:v>Ella EnchantedÂ </c:v>
                </c:pt>
                <c:pt idx="2203">
                  <c:v>Endless LoveÂ </c:v>
                </c:pt>
                <c:pt idx="2204">
                  <c:v>EvitaÂ </c:v>
                </c:pt>
                <c:pt idx="2205">
                  <c:v>Femme FataleÂ </c:v>
                </c:pt>
                <c:pt idx="2206">
                  <c:v>For Your ConsiderationÂ </c:v>
                </c:pt>
                <c:pt idx="2207">
                  <c:v>Formula 51Â </c:v>
                </c:pt>
                <c:pt idx="2208">
                  <c:v>Gods and GeneralsÂ </c:v>
                </c:pt>
                <c:pt idx="2209">
                  <c:v>Going the DistanceÂ </c:v>
                </c:pt>
                <c:pt idx="2210">
                  <c:v>Gremlins 2: The New BatchÂ </c:v>
                </c:pt>
                <c:pt idx="2211">
                  <c:v>Happy, TexasÂ </c:v>
                </c:pt>
                <c:pt idx="2212">
                  <c:v>HardballÂ </c:v>
                </c:pt>
                <c:pt idx="2213">
                  <c:v>Hart's WarÂ </c:v>
                </c:pt>
                <c:pt idx="2214">
                  <c:v>High CrimesÂ </c:v>
                </c:pt>
                <c:pt idx="2215">
                  <c:v>HitmanÂ </c:v>
                </c:pt>
                <c:pt idx="2216">
                  <c:v>Hope SpringsÂ </c:v>
                </c:pt>
                <c:pt idx="2217">
                  <c:v>Horrible Bosses 2Â </c:v>
                </c:pt>
                <c:pt idx="2218">
                  <c:v>I Spit on Your GraveÂ </c:v>
                </c:pt>
                <c:pt idx="2219">
                  <c:v>In &amp; OutÂ </c:v>
                </c:pt>
                <c:pt idx="2220">
                  <c:v>InsurgentÂ </c:v>
                </c:pt>
                <c:pt idx="2221">
                  <c:v>Intolerable CrueltyÂ </c:v>
                </c:pt>
                <c:pt idx="2222">
                  <c:v>Jack the Giant SlayerÂ </c:v>
                </c:pt>
                <c:pt idx="2223">
                  <c:v>Johnny English RebornÂ </c:v>
                </c:pt>
                <c:pt idx="2224">
                  <c:v>Kansas CityÂ </c:v>
                </c:pt>
                <c:pt idx="2225">
                  <c:v>Kill ListÂ </c:v>
                </c:pt>
                <c:pt idx="2226">
                  <c:v>Knight and DayÂ </c:v>
                </c:pt>
                <c:pt idx="2227">
                  <c:v>Letters to GodÂ </c:v>
                </c:pt>
                <c:pt idx="2228">
                  <c:v>Lone Wolf McQuadeÂ </c:v>
                </c:pt>
                <c:pt idx="2229">
                  <c:v>Mamma Mia!Â </c:v>
                </c:pt>
                <c:pt idx="2230">
                  <c:v>March or DieÂ </c:v>
                </c:pt>
                <c:pt idx="2231">
                  <c:v>Married LifeÂ </c:v>
                </c:pt>
                <c:pt idx="2232">
                  <c:v>Mars Attacks!Â </c:v>
                </c:pt>
                <c:pt idx="2233">
                  <c:v>Meet the FockersÂ </c:v>
                </c:pt>
                <c:pt idx="2234">
                  <c:v>MoonrakerÂ </c:v>
                </c:pt>
                <c:pt idx="2235">
                  <c:v>Mr. Bean's HolidayÂ </c:v>
                </c:pt>
                <c:pt idx="2236">
                  <c:v>My Best Friend's WeddingÂ </c:v>
                </c:pt>
                <c:pt idx="2237">
                  <c:v>My Name Is BruceÂ </c:v>
                </c:pt>
                <c:pt idx="2238">
                  <c:v>No ReservationsÂ </c:v>
                </c:pt>
                <c:pt idx="2239">
                  <c:v>Nurse BettyÂ </c:v>
                </c:pt>
                <c:pt idx="2240">
                  <c:v>One Night with the KingÂ </c:v>
                </c:pt>
                <c:pt idx="2241">
                  <c:v>Out ColdÂ </c:v>
                </c:pt>
                <c:pt idx="2242">
                  <c:v>Paranormal ActivityÂ </c:v>
                </c:pt>
                <c:pt idx="2243">
                  <c:v>Party MonsterÂ </c:v>
                </c:pt>
                <c:pt idx="2244">
                  <c:v>PaycheckÂ </c:v>
                </c:pt>
                <c:pt idx="2245">
                  <c:v>Peggy Sue Got MarriedÂ </c:v>
                </c:pt>
                <c:pt idx="2246">
                  <c:v>Psycho Beach PartyÂ </c:v>
                </c:pt>
                <c:pt idx="2247">
                  <c:v>Repo MenÂ </c:v>
                </c:pt>
                <c:pt idx="2248">
                  <c:v>Resident Evil: ExtinctionÂ </c:v>
                </c:pt>
                <c:pt idx="2249">
                  <c:v>RisenÂ </c:v>
                </c:pt>
                <c:pt idx="2250">
                  <c:v>RobotsÂ </c:v>
                </c:pt>
                <c:pt idx="2251">
                  <c:v>SomewhereÂ </c:v>
                </c:pt>
                <c:pt idx="2252">
                  <c:v>Space JamÂ </c:v>
                </c:pt>
                <c:pt idx="2253">
                  <c:v>SurrogatesÂ </c:v>
                </c:pt>
                <c:pt idx="2254">
                  <c:v>Sydney WhiteÂ </c:v>
                </c:pt>
                <c:pt idx="2255">
                  <c:v>TadpoleÂ </c:v>
                </c:pt>
                <c:pt idx="2256">
                  <c:v>Take Me Home TonightÂ </c:v>
                </c:pt>
                <c:pt idx="2257">
                  <c:v>Taken 2Â </c:v>
                </c:pt>
                <c:pt idx="2258">
                  <c:v>Tango &amp; CashÂ </c:v>
                </c:pt>
                <c:pt idx="2259">
                  <c:v>The Adventures of Ford FairlaneÂ </c:v>
                </c:pt>
                <c:pt idx="2260">
                  <c:v>The AmericanÂ </c:v>
                </c:pt>
                <c:pt idx="2261">
                  <c:v>The Angry Birds MovieÂ </c:v>
                </c:pt>
                <c:pt idx="2262">
                  <c:v>The Astronaut FarmerÂ </c:v>
                </c:pt>
                <c:pt idx="2263">
                  <c:v>The Big TeaseÂ </c:v>
                </c:pt>
                <c:pt idx="2264">
                  <c:v>The Boondock Saints II: All Saints DayÂ </c:v>
                </c:pt>
                <c:pt idx="2265">
                  <c:v>The Broadway MelodyÂ </c:v>
                </c:pt>
                <c:pt idx="2266">
                  <c:v>The BrothersÂ </c:v>
                </c:pt>
                <c:pt idx="2267">
                  <c:v>The CellÂ </c:v>
                </c:pt>
                <c:pt idx="2268">
                  <c:v>The Chronicles of Narnia: The Voyage of the Dawn TreaderÂ </c:v>
                </c:pt>
                <c:pt idx="2269">
                  <c:v>The Deep End of the OceanÂ </c:v>
                </c:pt>
                <c:pt idx="2270">
                  <c:v>The Family StoneÂ </c:v>
                </c:pt>
                <c:pt idx="2271">
                  <c:v>The General's DaughterÂ </c:v>
                </c:pt>
                <c:pt idx="2272">
                  <c:v>The InternshipÂ </c:v>
                </c:pt>
                <c:pt idx="2273">
                  <c:v>The JackalÂ </c:v>
                </c:pt>
                <c:pt idx="2274">
                  <c:v>The Mummy ReturnsÂ </c:v>
                </c:pt>
                <c:pt idx="2275">
                  <c:v>The November ManÂ </c:v>
                </c:pt>
                <c:pt idx="2276">
                  <c:v>The River WildÂ </c:v>
                </c:pt>
                <c:pt idx="2277">
                  <c:v>The SiegeÂ </c:v>
                </c:pt>
                <c:pt idx="2278">
                  <c:v>The Tigger MovieÂ </c:v>
                </c:pt>
                <c:pt idx="2279">
                  <c:v>The Warrior's WayÂ </c:v>
                </c:pt>
                <c:pt idx="2280">
                  <c:v>This Means WarÂ </c:v>
                </c:pt>
                <c:pt idx="2281">
                  <c:v>Tin CupÂ </c:v>
                </c:pt>
                <c:pt idx="2282">
                  <c:v>Tiny FurnitureÂ </c:v>
                </c:pt>
                <c:pt idx="2283">
                  <c:v>TMNTÂ </c:v>
                </c:pt>
                <c:pt idx="2284">
                  <c:v>To Rome with LoveÂ </c:v>
                </c:pt>
                <c:pt idx="2285">
                  <c:v>TrainwreckÂ </c:v>
                </c:pt>
                <c:pt idx="2286">
                  <c:v>TranscendenceÂ </c:v>
                </c:pt>
                <c:pt idx="2287">
                  <c:v>Transformers: Dark of the MoonÂ </c:v>
                </c:pt>
                <c:pt idx="2288">
                  <c:v>Transporter 2Â </c:v>
                </c:pt>
                <c:pt idx="2289">
                  <c:v>Triple 9Â </c:v>
                </c:pt>
                <c:pt idx="2290">
                  <c:v>TwisterÂ </c:v>
                </c:pt>
                <c:pt idx="2291">
                  <c:v>Very Bad ThingsÂ </c:v>
                </c:pt>
                <c:pt idx="2292">
                  <c:v>Wall Street: Money Never SleepsÂ </c:v>
                </c:pt>
                <c:pt idx="2293">
                  <c:v>WarÂ </c:v>
                </c:pt>
                <c:pt idx="2294">
                  <c:v>While We're YoungÂ </c:v>
                </c:pt>
                <c:pt idx="2295">
                  <c:v>WimbledonÂ </c:v>
                </c:pt>
                <c:pt idx="2296">
                  <c:v>You Will Meet a Tall Dark StrangerÂ </c:v>
                </c:pt>
                <c:pt idx="2297">
                  <c:v>Young AdultÂ </c:v>
                </c:pt>
                <c:pt idx="2298">
                  <c:v>3 Days to KillÂ </c:v>
                </c:pt>
                <c:pt idx="2299">
                  <c:v>300: Rise of an EmpireÂ </c:v>
                </c:pt>
                <c:pt idx="2300">
                  <c:v>A Night at the RoxburyÂ </c:v>
                </c:pt>
                <c:pt idx="2301">
                  <c:v>AdoreÂ </c:v>
                </c:pt>
                <c:pt idx="2302">
                  <c:v>AirborneÂ </c:v>
                </c:pt>
                <c:pt idx="2303">
                  <c:v>Alexander and the Terrible, Horrible, No Good, Very Bad DayÂ </c:v>
                </c:pt>
                <c:pt idx="2304">
                  <c:v>AlfieÂ </c:v>
                </c:pt>
                <c:pt idx="2305">
                  <c:v>All the King's MenÂ </c:v>
                </c:pt>
                <c:pt idx="2306">
                  <c:v>April Fool's DayÂ </c:v>
                </c:pt>
                <c:pt idx="2307">
                  <c:v>Austin Powers in GoldmemberÂ </c:v>
                </c:pt>
                <c:pt idx="2308">
                  <c:v>Beautiful CreaturesÂ </c:v>
                </c:pt>
                <c:pt idx="2309">
                  <c:v>Bee MovieÂ </c:v>
                </c:pt>
                <c:pt idx="2310">
                  <c:v>Beyond the Valley of the DollsÂ </c:v>
                </c:pt>
                <c:pt idx="2311">
                  <c:v>Bill &amp; Ted's Bogus JourneyÂ </c:v>
                </c:pt>
                <c:pt idx="2312">
                  <c:v>Bride &amp; PrejudiceÂ </c:v>
                </c:pt>
                <c:pt idx="2313">
                  <c:v>Broken CityÂ </c:v>
                </c:pt>
                <c:pt idx="2314">
                  <c:v>Case 39Â </c:v>
                </c:pt>
                <c:pt idx="2315">
                  <c:v>Casino JackÂ </c:v>
                </c:pt>
                <c:pt idx="2316">
                  <c:v>Cecil B. DeMentedÂ </c:v>
                </c:pt>
                <c:pt idx="2317">
                  <c:v>ChÃ©riÂ </c:v>
                </c:pt>
                <c:pt idx="2318">
                  <c:v>City by the SeaÂ </c:v>
                </c:pt>
                <c:pt idx="2319">
                  <c:v>City HallÂ </c:v>
                </c:pt>
                <c:pt idx="2320">
                  <c:v>Come Early MorningÂ </c:v>
                </c:pt>
                <c:pt idx="2321">
                  <c:v>Crank: High VoltageÂ </c:v>
                </c:pt>
                <c:pt idx="2322">
                  <c:v>Dark ShadowsÂ </c:v>
                </c:pt>
                <c:pt idx="2323">
                  <c:v>Darling LiliÂ </c:v>
                </c:pt>
                <c:pt idx="2324">
                  <c:v>Deliver Us from EvilÂ </c:v>
                </c:pt>
                <c:pt idx="2325">
                  <c:v>Desert BlueÂ </c:v>
                </c:pt>
                <c:pt idx="2326">
                  <c:v>Diary of a Wimpy KidÂ </c:v>
                </c:pt>
                <c:pt idx="2327">
                  <c:v>DuplicityÂ </c:v>
                </c:pt>
                <c:pt idx="2328">
                  <c:v>EntrapmentÂ </c:v>
                </c:pt>
                <c:pt idx="2329">
                  <c:v>ExtractÂ </c:v>
                </c:pt>
                <c:pt idx="2330">
                  <c:v>Fever PitchÂ </c:v>
                </c:pt>
                <c:pt idx="2331">
                  <c:v>Final Destination 2Â </c:v>
                </c:pt>
                <c:pt idx="2332">
                  <c:v>Finishing the Game: The Search for a New Bruce LeeÂ </c:v>
                </c:pt>
                <c:pt idx="2333">
                  <c:v>FlickaÂ </c:v>
                </c:pt>
                <c:pt idx="2334">
                  <c:v>FlightplanÂ </c:v>
                </c:pt>
                <c:pt idx="2335">
                  <c:v>GoodÂ </c:v>
                </c:pt>
                <c:pt idx="2336">
                  <c:v>GracieÂ </c:v>
                </c:pt>
                <c:pt idx="2337">
                  <c:v>HackersÂ </c:v>
                </c:pt>
                <c:pt idx="2338">
                  <c:v>Hannibal RisingÂ </c:v>
                </c:pt>
                <c:pt idx="2339">
                  <c:v>HeartbreakersÂ </c:v>
                </c:pt>
                <c:pt idx="2340">
                  <c:v>High Heels and Low LifesÂ </c:v>
                </c:pt>
                <c:pt idx="2341">
                  <c:v>How HighÂ </c:v>
                </c:pt>
                <c:pt idx="2342">
                  <c:v>I Want Someone to Eat Cheese WithÂ </c:v>
                </c:pt>
                <c:pt idx="2343">
                  <c:v>Idle HandsÂ </c:v>
                </c:pt>
                <c:pt idx="2344">
                  <c:v>IdlewildÂ </c:v>
                </c:pt>
                <c:pt idx="2345">
                  <c:v>IguanaÂ </c:v>
                </c:pt>
                <c:pt idx="2346">
                  <c:v>ImpostorÂ </c:v>
                </c:pt>
                <c:pt idx="2347">
                  <c:v>Indiana Jones and the Kingdom of the Crystal SkullÂ </c:v>
                </c:pt>
                <c:pt idx="2348">
                  <c:v>Jack Ryan: Shadow RecruitÂ </c:v>
                </c:pt>
                <c:pt idx="2349">
                  <c:v>Jersey GirlÂ </c:v>
                </c:pt>
                <c:pt idx="2350">
                  <c:v>Killing Them SoftlyÂ </c:v>
                </c:pt>
                <c:pt idx="2351">
                  <c:v>KnowingÂ </c:v>
                </c:pt>
                <c:pt idx="2352">
                  <c:v>KrampusÂ </c:v>
                </c:pt>
                <c:pt idx="2353">
                  <c:v>Kung Pow: Enter the FistÂ </c:v>
                </c:pt>
                <c:pt idx="2354">
                  <c:v>Land of the DeadÂ </c:v>
                </c:pt>
                <c:pt idx="2355">
                  <c:v>Last Action HeroÂ </c:v>
                </c:pt>
                <c:pt idx="2356">
                  <c:v>Legally BlondeÂ </c:v>
                </c:pt>
                <c:pt idx="2357">
                  <c:v>Lions for LambsÂ </c:v>
                </c:pt>
                <c:pt idx="2358">
                  <c:v>Lucky BreakÂ </c:v>
                </c:pt>
                <c:pt idx="2359">
                  <c:v>Mad CityÂ </c:v>
                </c:pt>
                <c:pt idx="2360">
                  <c:v>Mad Max Beyond ThunderdomeÂ </c:v>
                </c:pt>
                <c:pt idx="2361">
                  <c:v>MamaÂ </c:v>
                </c:pt>
                <c:pt idx="2362">
                  <c:v>Man of the YearÂ </c:v>
                </c:pt>
                <c:pt idx="2363">
                  <c:v>MirrorsÂ </c:v>
                </c:pt>
                <c:pt idx="2364">
                  <c:v>Miss CongenialityÂ </c:v>
                </c:pt>
                <c:pt idx="2365">
                  <c:v>Mrs. WinterbourneÂ </c:v>
                </c:pt>
                <c:pt idx="2366">
                  <c:v>Muppets from SpaceÂ </c:v>
                </c:pt>
                <c:pt idx="2367">
                  <c:v>Mystic PizzaÂ </c:v>
                </c:pt>
                <c:pt idx="2368">
                  <c:v>Never Say Never AgainÂ </c:v>
                </c:pt>
                <c:pt idx="2369">
                  <c:v>Night at the Museum: Secret of the TombÂ </c:v>
                </c:pt>
                <c:pt idx="2370">
                  <c:v>No Strings AttachedÂ </c:v>
                </c:pt>
                <c:pt idx="2371">
                  <c:v>OÂ </c:v>
                </c:pt>
                <c:pt idx="2372">
                  <c:v>One Man's HeroÂ </c:v>
                </c:pt>
                <c:pt idx="2373">
                  <c:v>Ong-bak 2Â </c:v>
                </c:pt>
                <c:pt idx="2374">
                  <c:v>Open SeasonÂ </c:v>
                </c:pt>
                <c:pt idx="2375">
                  <c:v>OrgazmoÂ </c:v>
                </c:pt>
                <c:pt idx="2376">
                  <c:v>Osmosis JonesÂ </c:v>
                </c:pt>
                <c:pt idx="2377">
                  <c:v>ParkerÂ </c:v>
                </c:pt>
                <c:pt idx="2378">
                  <c:v>Porky'sÂ </c:v>
                </c:pt>
                <c:pt idx="2379">
                  <c:v>Poultrygeist: Night of the Chicken DeadÂ </c:v>
                </c:pt>
                <c:pt idx="2380">
                  <c:v>Predator 2Â </c:v>
                </c:pt>
                <c:pt idx="2381">
                  <c:v>Princess KaiulaniÂ </c:v>
                </c:pt>
                <c:pt idx="2382">
                  <c:v>Proof of LifeÂ </c:v>
                </c:pt>
                <c:pt idx="2383">
                  <c:v>RedactedÂ </c:v>
                </c:pt>
                <c:pt idx="2384">
                  <c:v>Reign of FireÂ </c:v>
                </c:pt>
                <c:pt idx="2385">
                  <c:v>Resident Evil: ApocalypseÂ </c:v>
                </c:pt>
                <c:pt idx="2386">
                  <c:v>Ride AlongÂ </c:v>
                </c:pt>
                <c:pt idx="2387">
                  <c:v>RoboCopÂ </c:v>
                </c:pt>
                <c:pt idx="2388">
                  <c:v>Rock StarÂ </c:v>
                </c:pt>
                <c:pt idx="2389">
                  <c:v>Running with ScissorsÂ </c:v>
                </c:pt>
                <c:pt idx="2390">
                  <c:v>Rush Hour 3Â </c:v>
                </c:pt>
                <c:pt idx="2391">
                  <c:v>Saw IIIÂ </c:v>
                </c:pt>
                <c:pt idx="2392">
                  <c:v>Scream 4Â </c:v>
                </c:pt>
                <c:pt idx="2393">
                  <c:v>Shanghai KnightsÂ </c:v>
                </c:pt>
                <c:pt idx="2394">
                  <c:v>Sky HighÂ </c:v>
                </c:pt>
                <c:pt idx="2395">
                  <c:v>Spider-Man 3Â </c:v>
                </c:pt>
                <c:pt idx="2396">
                  <c:v>SplashÂ </c:v>
                </c:pt>
                <c:pt idx="2397">
                  <c:v>Split SecondÂ </c:v>
                </c:pt>
                <c:pt idx="2398">
                  <c:v>Step Up 2: The StreetsÂ </c:v>
                </c:pt>
                <c:pt idx="2399">
                  <c:v>Step Up 3DÂ </c:v>
                </c:pt>
                <c:pt idx="2400">
                  <c:v>StigmataÂ </c:v>
                </c:pt>
                <c:pt idx="2401">
                  <c:v>TakersÂ </c:v>
                </c:pt>
                <c:pt idx="2402">
                  <c:v>The Adventures of Huck FinnÂ </c:v>
                </c:pt>
                <c:pt idx="2403">
                  <c:v>The Big YearÂ </c:v>
                </c:pt>
                <c:pt idx="2404">
                  <c:v>The CampaignÂ </c:v>
                </c:pt>
                <c:pt idx="2405">
                  <c:v>The CraftÂ </c:v>
                </c:pt>
                <c:pt idx="2406">
                  <c:v>The Fifth EstateÂ </c:v>
                </c:pt>
                <c:pt idx="2407">
                  <c:v>The First Wives ClubÂ </c:v>
                </c:pt>
                <c:pt idx="2408">
                  <c:v>The Five-Year EngagementÂ </c:v>
                </c:pt>
                <c:pt idx="2409">
                  <c:v>The Game of Their LivesÂ </c:v>
                </c:pt>
                <c:pt idx="2410">
                  <c:v>The Game PlanÂ </c:v>
                </c:pt>
                <c:pt idx="2411">
                  <c:v>The Hebrew HammerÂ </c:v>
                </c:pt>
                <c:pt idx="2412">
                  <c:v>The LadykillersÂ </c:v>
                </c:pt>
                <c:pt idx="2413">
                  <c:v>The Magic Sword: Quest for CamelotÂ </c:v>
                </c:pt>
                <c:pt idx="2414">
                  <c:v>The Men Who Stare at GoatsÂ </c:v>
                </c:pt>
                <c:pt idx="2415">
                  <c:v>The Other End of the LineÂ </c:v>
                </c:pt>
                <c:pt idx="2416">
                  <c:v>The Perez FamilyÂ </c:v>
                </c:pt>
                <c:pt idx="2417">
                  <c:v>The Princess DiariesÂ </c:v>
                </c:pt>
                <c:pt idx="2418">
                  <c:v>The RockerÂ </c:v>
                </c:pt>
                <c:pt idx="2419">
                  <c:v>The SaintÂ </c:v>
                </c:pt>
                <c:pt idx="2420">
                  <c:v>The StatementÂ </c:v>
                </c:pt>
                <c:pt idx="2421">
                  <c:v>This Is 40Â </c:v>
                </c:pt>
                <c:pt idx="2422">
                  <c:v>Tower HeistÂ </c:v>
                </c:pt>
                <c:pt idx="2423">
                  <c:v>UntraceableÂ </c:v>
                </c:pt>
                <c:pt idx="2424">
                  <c:v>Vanity FairÂ </c:v>
                </c:pt>
                <c:pt idx="2425">
                  <c:v>Walking TallÂ </c:v>
                </c:pt>
                <c:pt idx="2426">
                  <c:v>WarlockÂ </c:v>
                </c:pt>
                <c:pt idx="2427">
                  <c:v>WillardÂ </c:v>
                </c:pt>
                <c:pt idx="2428">
                  <c:v>Winter's TaleÂ </c:v>
                </c:pt>
                <c:pt idx="2429">
                  <c:v>WolfÂ </c:v>
                </c:pt>
                <c:pt idx="2430">
                  <c:v>13 Going on 30Â </c:v>
                </c:pt>
                <c:pt idx="2431">
                  <c:v>15 MinutesÂ </c:v>
                </c:pt>
                <c:pt idx="2432">
                  <c:v>27 DressesÂ </c:v>
                </c:pt>
                <c:pt idx="2433">
                  <c:v>30 Minutes or LessÂ </c:v>
                </c:pt>
                <c:pt idx="2434">
                  <c:v>A Man ApartÂ </c:v>
                </c:pt>
                <c:pt idx="2435">
                  <c:v>A Million Ways to Die in the WestÂ </c:v>
                </c:pt>
                <c:pt idx="2436">
                  <c:v>About Last NightÂ </c:v>
                </c:pt>
                <c:pt idx="2437">
                  <c:v>Albino AlligatorÂ </c:v>
                </c:pt>
                <c:pt idx="2438">
                  <c:v>Alone with HerÂ </c:v>
                </c:pt>
                <c:pt idx="2439">
                  <c:v>AnatomyÂ </c:v>
                </c:pt>
                <c:pt idx="2440">
                  <c:v>AntitrustÂ </c:v>
                </c:pt>
                <c:pt idx="2441">
                  <c:v>Anywhere But HereÂ </c:v>
                </c:pt>
                <c:pt idx="2442">
                  <c:v>As Above, So BelowÂ </c:v>
                </c:pt>
                <c:pt idx="2443">
                  <c:v>Bedtime StoriesÂ </c:v>
                </c:pt>
                <c:pt idx="2444">
                  <c:v>BenjiÂ </c:v>
                </c:pt>
                <c:pt idx="2445">
                  <c:v>Beyond the Black RainbowÂ </c:v>
                </c:pt>
                <c:pt idx="2446">
                  <c:v>BirthÂ </c:v>
                </c:pt>
                <c:pt idx="2447">
                  <c:v>Birthday GirlÂ </c:v>
                </c:pt>
                <c:pt idx="2448">
                  <c:v>Blood and WineÂ </c:v>
                </c:pt>
                <c:pt idx="2449">
                  <c:v>Chasing LibertyÂ </c:v>
                </c:pt>
                <c:pt idx="2450">
                  <c:v>Daddy's HomeÂ </c:v>
                </c:pt>
                <c:pt idx="2451">
                  <c:v>Deep ImpactÂ </c:v>
                </c:pt>
                <c:pt idx="2452">
                  <c:v>Dick TracyÂ </c:v>
                </c:pt>
                <c:pt idx="2453">
                  <c:v>DickÂ </c:v>
                </c:pt>
                <c:pt idx="2454">
                  <c:v>Die Another DayÂ </c:v>
                </c:pt>
                <c:pt idx="2455">
                  <c:v>Down and Out with the DollsÂ </c:v>
                </c:pt>
                <c:pt idx="2456">
                  <c:v>Dragon BladeÂ </c:v>
                </c:pt>
                <c:pt idx="2457">
                  <c:v>DragonflyÂ </c:v>
                </c:pt>
                <c:pt idx="2458">
                  <c:v>EdtvÂ </c:v>
                </c:pt>
                <c:pt idx="2459">
                  <c:v>EraserÂ </c:v>
                </c:pt>
                <c:pt idx="2460">
                  <c:v>Exodus: Gods and KingsÂ </c:v>
                </c:pt>
                <c:pt idx="2461">
                  <c:v>Extreme MeasuresÂ </c:v>
                </c:pt>
                <c:pt idx="2462">
                  <c:v>Eye for an EyeÂ </c:v>
                </c:pt>
                <c:pt idx="2463">
                  <c:v>FlashdanceÂ </c:v>
                </c:pt>
                <c:pt idx="2464">
                  <c:v>Flight of the PhoenixÂ </c:v>
                </c:pt>
                <c:pt idx="2465">
                  <c:v>Freaky FridayÂ </c:v>
                </c:pt>
                <c:pt idx="2466">
                  <c:v>Friday the 13th Part 2Â </c:v>
                </c:pt>
                <c:pt idx="2467">
                  <c:v>Fun with Dick and JaneÂ </c:v>
                </c:pt>
                <c:pt idx="2468">
                  <c:v>Futuro BeachÂ </c:v>
                </c:pt>
                <c:pt idx="2469">
                  <c:v>Hansel &amp; Gretel: Witch HuntersÂ </c:v>
                </c:pt>
                <c:pt idx="2470">
                  <c:v>Hit and RunÂ </c:v>
                </c:pt>
                <c:pt idx="2471">
                  <c:v>Hobo with a ShotgunÂ </c:v>
                </c:pt>
                <c:pt idx="2472">
                  <c:v>How to Be SingleÂ </c:v>
                </c:pt>
                <c:pt idx="2473">
                  <c:v>I Am Number FourÂ </c:v>
                </c:pt>
                <c:pt idx="2474">
                  <c:v>ImmortalsÂ </c:v>
                </c:pt>
                <c:pt idx="2475">
                  <c:v>In Too DeepÂ </c:v>
                </c:pt>
                <c:pt idx="2476">
                  <c:v>InkheartÂ </c:v>
                </c:pt>
                <c:pt idx="2477">
                  <c:v>Insidious: Chapter 3Â </c:v>
                </c:pt>
                <c:pt idx="2478">
                  <c:v>Jeepers CreepersÂ </c:v>
                </c:pt>
                <c:pt idx="2479">
                  <c:v>Johnny EnglishÂ </c:v>
                </c:pt>
                <c:pt idx="2480">
                  <c:v>JumperÂ </c:v>
                </c:pt>
                <c:pt idx="2481">
                  <c:v>Lake MungoÂ </c:v>
                </c:pt>
                <c:pt idx="2482">
                  <c:v>Lakeview TerraceÂ </c:v>
                </c:pt>
                <c:pt idx="2483">
                  <c:v>Larry CrowneÂ </c:v>
                </c:pt>
                <c:pt idx="2484">
                  <c:v>Loaded Weapon 1Â </c:v>
                </c:pt>
                <c:pt idx="2485">
                  <c:v>LockoutÂ </c:v>
                </c:pt>
                <c:pt idx="2486">
                  <c:v>Magic MikeÂ </c:v>
                </c:pt>
                <c:pt idx="2487">
                  <c:v>ManiacÂ </c:v>
                </c:pt>
                <c:pt idx="2488">
                  <c:v>Men in Black IIÂ </c:v>
                </c:pt>
                <c:pt idx="2489">
                  <c:v>Mercury RisingÂ </c:v>
                </c:pt>
                <c:pt idx="2490">
                  <c:v>Message in a BottleÂ </c:v>
                </c:pt>
                <c:pt idx="2491">
                  <c:v>Mission: Impossible IIÂ </c:v>
                </c:pt>
                <c:pt idx="2492">
                  <c:v>Money TalksÂ </c:v>
                </c:pt>
                <c:pt idx="2493">
                  <c:v>Murder by NumbersÂ </c:v>
                </c:pt>
                <c:pt idx="2494">
                  <c:v>My Big Fat Greek Wedding 2Â </c:v>
                </c:pt>
                <c:pt idx="2495">
                  <c:v>Nanny McPhee ReturnsÂ </c:v>
                </c:pt>
                <c:pt idx="2496">
                  <c:v>Next FridayÂ </c:v>
                </c:pt>
                <c:pt idx="2497">
                  <c:v>Not Easily BrokenÂ </c:v>
                </c:pt>
                <c:pt idx="2498">
                  <c:v>On the RoadÂ </c:v>
                </c:pt>
                <c:pt idx="2499">
                  <c:v>Our Brand Is CrisisÂ </c:v>
                </c:pt>
                <c:pt idx="2500">
                  <c:v>Parental GuidanceÂ </c:v>
                </c:pt>
                <c:pt idx="2501">
                  <c:v>Pearl HarborÂ </c:v>
                </c:pt>
                <c:pt idx="2502">
                  <c:v>Pink FlamingosÂ </c:v>
                </c:pt>
                <c:pt idx="2503">
                  <c:v>Planet 51Â </c:v>
                </c:pt>
                <c:pt idx="2504">
                  <c:v>Practical MagicÂ </c:v>
                </c:pt>
                <c:pt idx="2505">
                  <c:v>Private BenjaminÂ </c:v>
                </c:pt>
                <c:pt idx="2506">
                  <c:v>R100Â </c:v>
                </c:pt>
                <c:pt idx="2507">
                  <c:v>Renaissance ManÂ </c:v>
                </c:pt>
                <c:pt idx="2508">
                  <c:v>Romeo Must DieÂ </c:v>
                </c:pt>
                <c:pt idx="2509">
                  <c:v>Rugrats in Paris: The MovieÂ </c:v>
                </c:pt>
                <c:pt idx="2510">
                  <c:v>Safe MenÂ </c:v>
                </c:pt>
                <c:pt idx="2511">
                  <c:v>San AndreasÂ </c:v>
                </c:pt>
                <c:pt idx="2512">
                  <c:v>Save the Last DanceÂ </c:v>
                </c:pt>
                <c:pt idx="2513">
                  <c:v>Scream 2Â </c:v>
                </c:pt>
                <c:pt idx="2514">
                  <c:v>Shall We DanceÂ </c:v>
                </c:pt>
                <c:pt idx="2515">
                  <c:v>She's the OneÂ </c:v>
                </c:pt>
                <c:pt idx="2516">
                  <c:v>Shrek the ThirdÂ </c:v>
                </c:pt>
                <c:pt idx="2517">
                  <c:v>Sky Captain and the World of TomorrowÂ </c:v>
                </c:pt>
                <c:pt idx="2518">
                  <c:v>Small SoldiersÂ </c:v>
                </c:pt>
                <c:pt idx="2519">
                  <c:v>Snow White and the HuntsmanÂ </c:v>
                </c:pt>
                <c:pt idx="2520">
                  <c:v>Someone Like You...Â </c:v>
                </c:pt>
                <c:pt idx="2521">
                  <c:v>Speed RacerÂ </c:v>
                </c:pt>
                <c:pt idx="2522">
                  <c:v>Starsky &amp; HutchÂ </c:v>
                </c:pt>
                <c:pt idx="2523">
                  <c:v>Sucker PunchÂ </c:v>
                </c:pt>
                <c:pt idx="2524">
                  <c:v>Superman ReturnsÂ </c:v>
                </c:pt>
                <c:pt idx="2525">
                  <c:v>Sweet Home AlabamaÂ </c:v>
                </c:pt>
                <c:pt idx="2526">
                  <c:v>Swing VoteÂ </c:v>
                </c:pt>
                <c:pt idx="2527">
                  <c:v>Tales from the HoodÂ </c:v>
                </c:pt>
                <c:pt idx="2528">
                  <c:v>That Awkward MomentÂ </c:v>
                </c:pt>
                <c:pt idx="2529">
                  <c:v>The Battle of Shaker HeightsÂ </c:v>
                </c:pt>
                <c:pt idx="2530">
                  <c:v>The Big HitÂ </c:v>
                </c:pt>
                <c:pt idx="2531">
                  <c:v>The BodyguardÂ </c:v>
                </c:pt>
                <c:pt idx="2532">
                  <c:v>The CollectionÂ </c:v>
                </c:pt>
                <c:pt idx="2533">
                  <c:v>The Devil's OwnÂ </c:v>
                </c:pt>
                <c:pt idx="2534">
                  <c:v>The Expendables 3Â </c:v>
                </c:pt>
                <c:pt idx="2535">
                  <c:v>The Golden CompassÂ </c:v>
                </c:pt>
                <c:pt idx="2536">
                  <c:v>The Good GermanÂ </c:v>
                </c:pt>
                <c:pt idx="2537">
                  <c:v>The Huntsman: Winter's WarÂ </c:v>
                </c:pt>
                <c:pt idx="2538">
                  <c:v>The KidÂ </c:v>
                </c:pt>
                <c:pt idx="2539">
                  <c:v>The Killer Inside MeÂ </c:v>
                </c:pt>
                <c:pt idx="2540">
                  <c:v>The MexicanÂ </c:v>
                </c:pt>
                <c:pt idx="2541">
                  <c:v>The Midnight Meat TrainÂ </c:v>
                </c:pt>
                <c:pt idx="2542">
                  <c:v>The Monuments MenÂ </c:v>
                </c:pt>
                <c:pt idx="2543">
                  <c:v>The Oxford MurdersÂ </c:v>
                </c:pt>
                <c:pt idx="2544">
                  <c:v>The Purge: Election YearÂ </c:v>
                </c:pt>
                <c:pt idx="2545">
                  <c:v>The Replacement KillersÂ </c:v>
                </c:pt>
                <c:pt idx="2546">
                  <c:v>The SentinelÂ </c:v>
                </c:pt>
                <c:pt idx="2547">
                  <c:v>The SignalÂ </c:v>
                </c:pt>
                <c:pt idx="2548">
                  <c:v>The Slaughter RuleÂ </c:v>
                </c:pt>
                <c:pt idx="2549">
                  <c:v>The Sorcerer's ApprenticeÂ </c:v>
                </c:pt>
                <c:pt idx="2550">
                  <c:v>The SweeneyÂ </c:v>
                </c:pt>
                <c:pt idx="2551">
                  <c:v>The SwitchÂ </c:v>
                </c:pt>
                <c:pt idx="2552">
                  <c:v>The Tailor of PanamaÂ </c:v>
                </c:pt>
                <c:pt idx="2553">
                  <c:v>The Tale of DespereauxÂ </c:v>
                </c:pt>
                <c:pt idx="2554">
                  <c:v>The WaterboyÂ </c:v>
                </c:pt>
                <c:pt idx="2555">
                  <c:v>The Wedding DateÂ </c:v>
                </c:pt>
                <c:pt idx="2556">
                  <c:v>This ChristmasÂ </c:v>
                </c:pt>
                <c:pt idx="2557">
                  <c:v>Three to TangoÂ </c:v>
                </c:pt>
                <c:pt idx="2558">
                  <c:v>Two Can Play That GameÂ </c:v>
                </c:pt>
                <c:pt idx="2559">
                  <c:v>Two Evil EyesÂ </c:v>
                </c:pt>
                <c:pt idx="2560">
                  <c:v>Two Weeks NoticeÂ </c:v>
                </c:pt>
                <c:pt idx="2561">
                  <c:v>UndisputedÂ </c:v>
                </c:pt>
                <c:pt idx="2562">
                  <c:v>Up Close &amp; PersonalÂ </c:v>
                </c:pt>
                <c:pt idx="2563">
                  <c:v>VacationÂ </c:v>
                </c:pt>
                <c:pt idx="2564">
                  <c:v>VampiresÂ </c:v>
                </c:pt>
                <c:pt idx="2565">
                  <c:v>WaterworldÂ </c:v>
                </c:pt>
                <c:pt idx="2566">
                  <c:v>We Are Your FriendsÂ </c:v>
                </c:pt>
                <c:pt idx="2567">
                  <c:v>What Happens in VegasÂ </c:v>
                </c:pt>
                <c:pt idx="2568">
                  <c:v>Wrong TurnÂ </c:v>
                </c:pt>
                <c:pt idx="2569">
                  <c:v>Zathura: A Space AdventureÂ </c:v>
                </c:pt>
                <c:pt idx="2570">
                  <c:v>1911Â </c:v>
                </c:pt>
                <c:pt idx="2571">
                  <c:v>28 DaysÂ </c:v>
                </c:pt>
                <c:pt idx="2572">
                  <c:v>American OutlawsÂ </c:v>
                </c:pt>
                <c:pt idx="2573">
                  <c:v>Arthur and the InvisiblesÂ </c:v>
                </c:pt>
                <c:pt idx="2574">
                  <c:v>Ask Me AnythingÂ </c:v>
                </c:pt>
                <c:pt idx="2575">
                  <c:v>Baby MamaÂ </c:v>
                </c:pt>
                <c:pt idx="2576">
                  <c:v>BedazzledÂ </c:v>
                </c:pt>
                <c:pt idx="2577">
                  <c:v>Ben-HurÂ </c:v>
                </c:pt>
                <c:pt idx="2578">
                  <c:v>Blue Like JazzÂ </c:v>
                </c:pt>
                <c:pt idx="2579">
                  <c:v>Broken ArrowÂ </c:v>
                </c:pt>
                <c:pt idx="2580">
                  <c:v>Ca$hÂ </c:v>
                </c:pt>
                <c:pt idx="2581">
                  <c:v>CasperÂ </c:v>
                </c:pt>
                <c:pt idx="2582">
                  <c:v>City of GhostsÂ </c:v>
                </c:pt>
                <c:pt idx="2583">
                  <c:v>Creepshow 2Â </c:v>
                </c:pt>
                <c:pt idx="2584">
                  <c:v>Critical CareÂ </c:v>
                </c:pt>
                <c:pt idx="2585">
                  <c:v>Dead Man on CampusÂ </c:v>
                </c:pt>
                <c:pt idx="2586">
                  <c:v>Deep RisingÂ </c:v>
                </c:pt>
                <c:pt idx="2587">
                  <c:v>Desert DancerÂ </c:v>
                </c:pt>
                <c:pt idx="2588">
                  <c:v>Dirty GrandpaÂ </c:v>
                </c:pt>
                <c:pt idx="2589">
                  <c:v>DisclosureÂ </c:v>
                </c:pt>
                <c:pt idx="2590">
                  <c:v>Divine Secrets of the Ya-Ya SisterhoodÂ </c:v>
                </c:pt>
                <c:pt idx="2591">
                  <c:v>DominoÂ </c:v>
                </c:pt>
                <c:pt idx="2592">
                  <c:v>DoomsdayÂ </c:v>
                </c:pt>
                <c:pt idx="2593">
                  <c:v>Dream HouseÂ </c:v>
                </c:pt>
                <c:pt idx="2594">
                  <c:v>DuetsÂ </c:v>
                </c:pt>
                <c:pt idx="2595">
                  <c:v>FirestarterÂ </c:v>
                </c:pt>
                <c:pt idx="2596">
                  <c:v>For a Good Time, Call...Â </c:v>
                </c:pt>
                <c:pt idx="2597">
                  <c:v>Get HardÂ </c:v>
                </c:pt>
                <c:pt idx="2598">
                  <c:v>Godzilla 2000Â </c:v>
                </c:pt>
                <c:pt idx="2599">
                  <c:v>Grown UpsÂ </c:v>
                </c:pt>
                <c:pt idx="2600">
                  <c:v>Harley Davidson and the Marlboro ManÂ </c:v>
                </c:pt>
                <c:pt idx="2601">
                  <c:v>HerculesÂ </c:v>
                </c:pt>
                <c:pt idx="2602">
                  <c:v>Home RunÂ </c:v>
                </c:pt>
                <c:pt idx="2603">
                  <c:v>House of 1000 CorpsesÂ </c:v>
                </c:pt>
                <c:pt idx="2604">
                  <c:v>How the Grinch Stole ChristmasÂ </c:v>
                </c:pt>
                <c:pt idx="2605">
                  <c:v>Into the WoodsÂ </c:v>
                </c:pt>
                <c:pt idx="2606">
                  <c:v>Jack Brooks: Monster SlayerÂ </c:v>
                </c:pt>
                <c:pt idx="2607">
                  <c:v>Jimmy Neutron: Boy GeniusÂ </c:v>
                </c:pt>
                <c:pt idx="2608">
                  <c:v>Kabhi Alvida Naa KehnaÂ </c:v>
                </c:pt>
                <c:pt idx="2609">
                  <c:v>Kama Sutra: A Tale of LoveÂ </c:v>
                </c:pt>
                <c:pt idx="2610">
                  <c:v>Kindergarten CopÂ </c:v>
                </c:pt>
                <c:pt idx="2611">
                  <c:v>LeatherheadsÂ </c:v>
                </c:pt>
                <c:pt idx="2612">
                  <c:v>Light It UpÂ </c:v>
                </c:pt>
                <c:pt idx="2613">
                  <c:v>Medicine ManÂ </c:v>
                </c:pt>
                <c:pt idx="2614">
                  <c:v>Men with BroomsÂ </c:v>
                </c:pt>
                <c:pt idx="2615">
                  <c:v>Miracle at St. AnnaÂ </c:v>
                </c:pt>
                <c:pt idx="2616">
                  <c:v>Mr. Popper's PenguinsÂ </c:v>
                </c:pt>
                <c:pt idx="2617">
                  <c:v>MultiplicityÂ </c:v>
                </c:pt>
                <c:pt idx="2618">
                  <c:v>Mystery MenÂ </c:v>
                </c:pt>
                <c:pt idx="2619">
                  <c:v>Neighbors 2: Sorority RisingÂ </c:v>
                </c:pt>
                <c:pt idx="2620">
                  <c:v>Never AgainÂ </c:v>
                </c:pt>
                <c:pt idx="2621">
                  <c:v>Nim's IslandÂ </c:v>
                </c:pt>
                <c:pt idx="2622">
                  <c:v>Nomad: The WarriorÂ </c:v>
                </c:pt>
                <c:pt idx="2623">
                  <c:v>Original SinÂ </c:v>
                </c:pt>
                <c:pt idx="2624">
                  <c:v>PathologyÂ </c:v>
                </c:pt>
                <c:pt idx="2625">
                  <c:v>Punisher: War ZoneÂ </c:v>
                </c:pt>
                <c:pt idx="2626">
                  <c:v>Pushing TinÂ </c:v>
                </c:pt>
                <c:pt idx="2627">
                  <c:v>QuarantineÂ </c:v>
                </c:pt>
                <c:pt idx="2628">
                  <c:v>Raising CainÂ </c:v>
                </c:pt>
                <c:pt idx="2629">
                  <c:v>Raising HelenÂ </c:v>
                </c:pt>
                <c:pt idx="2630">
                  <c:v>Righteous KillÂ </c:v>
                </c:pt>
                <c:pt idx="2631">
                  <c:v>S.W.A.T.Â </c:v>
                </c:pt>
                <c:pt idx="2632">
                  <c:v>SaharaÂ </c:v>
                </c:pt>
                <c:pt idx="2633">
                  <c:v>Saw VIÂ </c:v>
                </c:pt>
                <c:pt idx="2634">
                  <c:v>Shark TaleÂ </c:v>
                </c:pt>
                <c:pt idx="2635">
                  <c:v>Showdown in Little TokyoÂ </c:v>
                </c:pt>
                <c:pt idx="2636">
                  <c:v>SoldierÂ </c:v>
                </c:pt>
                <c:pt idx="2637">
                  <c:v>SphereÂ </c:v>
                </c:pt>
                <c:pt idx="2638">
                  <c:v>Taken 3Â </c:v>
                </c:pt>
                <c:pt idx="2639">
                  <c:v>Teenage Mutant Ninja Turtles II: The Secret of the OozeÂ </c:v>
                </c:pt>
                <c:pt idx="2640">
                  <c:v>The AlamoÂ </c:v>
                </c:pt>
                <c:pt idx="2641">
                  <c:v>The Amityville HorrorÂ </c:v>
                </c:pt>
                <c:pt idx="2642">
                  <c:v>The BoyÂ </c:v>
                </c:pt>
                <c:pt idx="2643">
                  <c:v>The Cable GuyÂ </c:v>
                </c:pt>
                <c:pt idx="2644">
                  <c:v>The CorruptorÂ </c:v>
                </c:pt>
                <c:pt idx="2645">
                  <c:v>The Fast and the Furious: Tokyo DriftÂ </c:v>
                </c:pt>
                <c:pt idx="2646">
                  <c:v>The GamblerÂ </c:v>
                </c:pt>
                <c:pt idx="2647">
                  <c:v>The Hotel New HampshireÂ </c:v>
                </c:pt>
                <c:pt idx="2648">
                  <c:v>The HuntedÂ </c:v>
                </c:pt>
                <c:pt idx="2649">
                  <c:v>The Last Witch HunterÂ </c:v>
                </c:pt>
                <c:pt idx="2650">
                  <c:v>The Mortal Instruments: City of BonesÂ </c:v>
                </c:pt>
                <c:pt idx="2651">
                  <c:v>The Newton BoysÂ </c:v>
                </c:pt>
                <c:pt idx="2652">
                  <c:v>The Object of My AffectionÂ </c:v>
                </c:pt>
                <c:pt idx="2653">
                  <c:v>The Other WomanÂ </c:v>
                </c:pt>
                <c:pt idx="2654">
                  <c:v>The PostmanÂ </c:v>
                </c:pt>
                <c:pt idx="2655">
                  <c:v>The RiteÂ </c:v>
                </c:pt>
                <c:pt idx="2656">
                  <c:v>The ShadowÂ </c:v>
                </c:pt>
                <c:pt idx="2657">
                  <c:v>The SpecialsÂ </c:v>
                </c:pt>
                <c:pt idx="2658">
                  <c:v>The SpongeBob Movie: Sponge Out of WaterÂ </c:v>
                </c:pt>
                <c:pt idx="2659">
                  <c:v>The TouristÂ </c:v>
                </c:pt>
                <c:pt idx="2660">
                  <c:v>Transformers: Revenge of the FallenÂ </c:v>
                </c:pt>
                <c:pt idx="2661">
                  <c:v>TwinsÂ </c:v>
                </c:pt>
                <c:pt idx="2662">
                  <c:v>Victor FrankensteinÂ </c:v>
                </c:pt>
                <c:pt idx="2663">
                  <c:v>We're No AngelsÂ </c:v>
                </c:pt>
                <c:pt idx="2664">
                  <c:v>What's Your Number?Â </c:v>
                </c:pt>
                <c:pt idx="2665">
                  <c:v>WindtalkersÂ </c:v>
                </c:pt>
                <c:pt idx="2666">
                  <c:v>World Trade CenterÂ </c:v>
                </c:pt>
                <c:pt idx="2667">
                  <c:v>2 Fast 2 FuriousÂ </c:v>
                </c:pt>
                <c:pt idx="2668">
                  <c:v>200 CigarettesÂ </c:v>
                </c:pt>
                <c:pt idx="2669">
                  <c:v>21 &amp; OverÂ </c:v>
                </c:pt>
                <c:pt idx="2670">
                  <c:v>3 Men and a BabyÂ </c:v>
                </c:pt>
                <c:pt idx="2671">
                  <c:v>3000 Miles to GracelandÂ </c:v>
                </c:pt>
                <c:pt idx="2672">
                  <c:v>88 MinutesÂ </c:v>
                </c:pt>
                <c:pt idx="2673">
                  <c:v>9Â½ WeeksÂ </c:v>
                </c:pt>
                <c:pt idx="2674">
                  <c:v>A Cinderella StoryÂ </c:v>
                </c:pt>
                <c:pt idx="2675">
                  <c:v>A Thousand WordsÂ </c:v>
                </c:pt>
                <c:pt idx="2676">
                  <c:v>Abraham Lincoln: Vampire HunterÂ </c:v>
                </c:pt>
                <c:pt idx="2677">
                  <c:v>After.LifeÂ </c:v>
                </c:pt>
                <c:pt idx="2678">
                  <c:v>Along Came PollyÂ </c:v>
                </c:pt>
                <c:pt idx="2679">
                  <c:v>Analyze ThatÂ </c:v>
                </c:pt>
                <c:pt idx="2680">
                  <c:v>At First SightÂ </c:v>
                </c:pt>
                <c:pt idx="2681">
                  <c:v>Baby's Day OutÂ </c:v>
                </c:pt>
                <c:pt idx="2682">
                  <c:v>BattleshipÂ </c:v>
                </c:pt>
                <c:pt idx="2683">
                  <c:v>BelovedÂ </c:v>
                </c:pt>
                <c:pt idx="2684">
                  <c:v>Blade: TrinityÂ </c:v>
                </c:pt>
                <c:pt idx="2685">
                  <c:v>Bridget Jones: The Edge of ReasonÂ </c:v>
                </c:pt>
                <c:pt idx="2686">
                  <c:v>Bring It OnÂ </c:v>
                </c:pt>
                <c:pt idx="2687">
                  <c:v>Captain Corelli's MandolinÂ </c:v>
                </c:pt>
                <c:pt idx="2688">
                  <c:v>CarrieÂ </c:v>
                </c:pt>
                <c:pt idx="2689">
                  <c:v>Cirque du Freak: The Vampire's AssistantÂ </c:v>
                </c:pt>
                <c:pt idx="2690">
                  <c:v>Cry_WolfÂ </c:v>
                </c:pt>
                <c:pt idx="2691">
                  <c:v>Days of ThunderÂ </c:v>
                </c:pt>
                <c:pt idx="2692">
                  <c:v>Digimon: The MovieÂ </c:v>
                </c:pt>
                <c:pt idx="2693">
                  <c:v>Escape from Planet EarthÂ </c:v>
                </c:pt>
                <c:pt idx="2694">
                  <c:v>FaithfulÂ </c:v>
                </c:pt>
                <c:pt idx="2695">
                  <c:v>Final Destination 5Â </c:v>
                </c:pt>
                <c:pt idx="2696">
                  <c:v>FirefoxÂ </c:v>
                </c:pt>
                <c:pt idx="2697">
                  <c:v>First KnightÂ </c:v>
                </c:pt>
                <c:pt idx="2698">
                  <c:v>FortressÂ </c:v>
                </c:pt>
                <c:pt idx="2699">
                  <c:v>Free BirdsÂ </c:v>
                </c:pt>
                <c:pt idx="2700">
                  <c:v>Friday the 13th: The Final ChapterÂ </c:v>
                </c:pt>
                <c:pt idx="2701">
                  <c:v>Friends with MoneyÂ </c:v>
                </c:pt>
                <c:pt idx="2702">
                  <c:v>From a Whisper to a ScreamÂ </c:v>
                </c:pt>
                <c:pt idx="2703">
                  <c:v>Georgia RuleÂ </c:v>
                </c:pt>
                <c:pt idx="2704">
                  <c:v>GossipÂ </c:v>
                </c:pt>
                <c:pt idx="2705">
                  <c:v>Guess WhoÂ </c:v>
                </c:pt>
                <c:pt idx="2706">
                  <c:v>Hall PassÂ </c:v>
                </c:pt>
                <c:pt idx="2707">
                  <c:v>Halloween 4: The Return of Michael MyersÂ </c:v>
                </c:pt>
                <c:pt idx="2708">
                  <c:v>Happy Feet 2Â </c:v>
                </c:pt>
                <c:pt idx="2709">
                  <c:v>Harriet the SpyÂ </c:v>
                </c:pt>
                <c:pt idx="2710">
                  <c:v>Hey Arnold! The MovieÂ </c:v>
                </c:pt>
                <c:pt idx="2711">
                  <c:v>Hide and SeekÂ </c:v>
                </c:pt>
                <c:pt idx="2712">
                  <c:v>Hope FloatsÂ </c:v>
                </c:pt>
                <c:pt idx="2713">
                  <c:v>HostelÂ </c:v>
                </c:pt>
                <c:pt idx="2714">
                  <c:v>Jason Lives: Friday the 13th Part VIÂ </c:v>
                </c:pt>
                <c:pt idx="2715">
                  <c:v>Joe DirtÂ </c:v>
                </c:pt>
                <c:pt idx="2716">
                  <c:v>Jurassic Park IIIÂ </c:v>
                </c:pt>
                <c:pt idx="2717">
                  <c:v>Katy Perry: Part of MeÂ </c:v>
                </c:pt>
                <c:pt idx="2718">
                  <c:v>Kingdom of the SpidersÂ </c:v>
                </c:pt>
                <c:pt idx="2719">
                  <c:v>Kiss of DeathÂ </c:v>
                </c:pt>
                <c:pt idx="2720">
                  <c:v>Laws of AttractionÂ </c:v>
                </c:pt>
                <c:pt idx="2721">
                  <c:v>Legal EaglesÂ </c:v>
                </c:pt>
                <c:pt idx="2722">
                  <c:v>London Has FallenÂ </c:v>
                </c:pt>
                <c:pt idx="2723">
                  <c:v>Lucky YouÂ </c:v>
                </c:pt>
                <c:pt idx="2724">
                  <c:v>Memoirs of an Invisible ManÂ </c:v>
                </c:pt>
                <c:pt idx="2725">
                  <c:v>Must Love DogsÂ </c:v>
                </c:pt>
                <c:pt idx="2726">
                  <c:v>My Best Friend's GirlÂ </c:v>
                </c:pt>
                <c:pt idx="2727">
                  <c:v>My Life in RuinsÂ </c:v>
                </c:pt>
                <c:pt idx="2728">
                  <c:v>Nancy DrewÂ </c:v>
                </c:pt>
                <c:pt idx="2729">
                  <c:v>Next Day AirÂ </c:v>
                </c:pt>
                <c:pt idx="2730">
                  <c:v>Night at the Museum: Battle of the SmithsonianÂ </c:v>
                </c:pt>
                <c:pt idx="2731">
                  <c:v>Percy Jackson &amp; the Olympians: The Lightning ThiefÂ </c:v>
                </c:pt>
                <c:pt idx="2732">
                  <c:v>Percy Jackson: Sea of MonstersÂ </c:v>
                </c:pt>
                <c:pt idx="2733">
                  <c:v>Poetic JusticeÂ </c:v>
                </c:pt>
                <c:pt idx="2734">
                  <c:v>PremonitionÂ </c:v>
                </c:pt>
                <c:pt idx="2735">
                  <c:v>PrisonÂ </c:v>
                </c:pt>
                <c:pt idx="2736">
                  <c:v>Raise Your VoiceÂ </c:v>
                </c:pt>
                <c:pt idx="2737">
                  <c:v>Red TailsÂ </c:v>
                </c:pt>
                <c:pt idx="2738">
                  <c:v>Reno 911!: MiamiÂ </c:v>
                </c:pt>
                <c:pt idx="2739">
                  <c:v>Resident Evil: AfterlifeÂ </c:v>
                </c:pt>
                <c:pt idx="2740">
                  <c:v>Ride Along 2Â </c:v>
                </c:pt>
                <c:pt idx="2741">
                  <c:v>Rock of AgesÂ </c:v>
                </c:pt>
                <c:pt idx="2742">
                  <c:v>SanctumÂ </c:v>
                </c:pt>
                <c:pt idx="2743">
                  <c:v>Savage GraceÂ </c:v>
                </c:pt>
                <c:pt idx="2744">
                  <c:v>Saving SilvermanÂ </c:v>
                </c:pt>
                <c:pt idx="2745">
                  <c:v>Saw IVÂ </c:v>
                </c:pt>
                <c:pt idx="2746">
                  <c:v>School for ScoundrelsÂ </c:v>
                </c:pt>
                <c:pt idx="2747">
                  <c:v>ShaftÂ </c:v>
                </c:pt>
                <c:pt idx="2748">
                  <c:v>Shallow HalÂ </c:v>
                </c:pt>
                <c:pt idx="2749">
                  <c:v>Sleep DealerÂ </c:v>
                </c:pt>
                <c:pt idx="2750">
                  <c:v>Slow BurnÂ </c:v>
                </c:pt>
                <c:pt idx="2751">
                  <c:v>Snake EyesÂ </c:v>
                </c:pt>
                <c:pt idx="2752">
                  <c:v>Something BorrowedÂ </c:v>
                </c:pt>
                <c:pt idx="2753">
                  <c:v>Stone ColdÂ </c:v>
                </c:pt>
                <c:pt idx="2754">
                  <c:v>Straight Out of BrooklynÂ </c:v>
                </c:pt>
                <c:pt idx="2755">
                  <c:v>Stuart LittleÂ </c:v>
                </c:pt>
                <c:pt idx="2756">
                  <c:v>Sugar HillÂ </c:v>
                </c:pt>
                <c:pt idx="2757">
                  <c:v>Suspect ZeroÂ </c:v>
                </c:pt>
                <c:pt idx="2758">
                  <c:v>Teenage Mutant Ninja TurtlesÂ </c:v>
                </c:pt>
                <c:pt idx="2759">
                  <c:v>The 6th DayÂ </c:v>
                </c:pt>
                <c:pt idx="2760">
                  <c:v>The Ant BullyÂ </c:v>
                </c:pt>
                <c:pt idx="2761">
                  <c:v>The Brothers GrimmÂ </c:v>
                </c:pt>
                <c:pt idx="2762">
                  <c:v>The Extra ManÂ </c:v>
                </c:pt>
                <c:pt idx="2763">
                  <c:v>The Fourth KindÂ </c:v>
                </c:pt>
                <c:pt idx="2764">
                  <c:v>The Golden ChildÂ </c:v>
                </c:pt>
                <c:pt idx="2765">
                  <c:v>The Good GuyÂ </c:v>
                </c:pt>
                <c:pt idx="2766">
                  <c:v>The Good NightÂ </c:v>
                </c:pt>
                <c:pt idx="2767">
                  <c:v>The GrudgeÂ </c:v>
                </c:pt>
                <c:pt idx="2768">
                  <c:v>The Incredible Burt WonderstoneÂ </c:v>
                </c:pt>
                <c:pt idx="2769">
                  <c:v>The Indian in the CupboardÂ </c:v>
                </c:pt>
                <c:pt idx="2770">
                  <c:v>The InvasionÂ </c:v>
                </c:pt>
                <c:pt idx="2771">
                  <c:v>The Last Five YearsÂ </c:v>
                </c:pt>
                <c:pt idx="2772">
                  <c:v>The Last Sin EaterÂ </c:v>
                </c:pt>
                <c:pt idx="2773">
                  <c:v>The Legend of ZorroÂ </c:v>
                </c:pt>
                <c:pt idx="2774">
                  <c:v>The New GuyÂ </c:v>
                </c:pt>
                <c:pt idx="2775">
                  <c:v>The Night ListenerÂ </c:v>
                </c:pt>
                <c:pt idx="2776">
                  <c:v>The OneÂ </c:v>
                </c:pt>
                <c:pt idx="2777">
                  <c:v>The PeacemakerÂ </c:v>
                </c:pt>
                <c:pt idx="2778">
                  <c:v>The PossessionÂ </c:v>
                </c:pt>
                <c:pt idx="2779">
                  <c:v>The Rugrats MovieÂ </c:v>
                </c:pt>
                <c:pt idx="2780">
                  <c:v>The RuinsÂ </c:v>
                </c:pt>
                <c:pt idx="2781">
                  <c:v>The Story of UsÂ </c:v>
                </c:pt>
                <c:pt idx="2782">
                  <c:v>The Texas Chainsaw Massacre: The BeginningÂ </c:v>
                </c:pt>
                <c:pt idx="2783">
                  <c:v>The Time MachineÂ </c:v>
                </c:pt>
                <c:pt idx="2784">
                  <c:v>The WraithÂ </c:v>
                </c:pt>
                <c:pt idx="2785">
                  <c:v>The X Files: I Want to BelieveÂ </c:v>
                </c:pt>
                <c:pt idx="2786">
                  <c:v>There Be DragonsÂ </c:v>
                </c:pt>
                <c:pt idx="2787">
                  <c:v>Vertical LimitÂ </c:v>
                </c:pt>
                <c:pt idx="2788">
                  <c:v>Without a PaddleÂ </c:v>
                </c:pt>
                <c:pt idx="2789">
                  <c:v>2012Â </c:v>
                </c:pt>
                <c:pt idx="2790">
                  <c:v>54Â </c:v>
                </c:pt>
                <c:pt idx="2791">
                  <c:v>A Low Down Dirty ShameÂ </c:v>
                </c:pt>
                <c:pt idx="2792">
                  <c:v>AbsentiaÂ </c:v>
                </c:pt>
                <c:pt idx="2793">
                  <c:v>All the Pretty HorsesÂ </c:v>
                </c:pt>
                <c:pt idx="2794">
                  <c:v>AllegiantÂ </c:v>
                </c:pt>
                <c:pt idx="2795">
                  <c:v>Around the World in 80 DaysÂ </c:v>
                </c:pt>
                <c:pt idx="2796">
                  <c:v>Babe: Pig in the CityÂ </c:v>
                </c:pt>
                <c:pt idx="2797">
                  <c:v>Battle Los AngelesÂ </c:v>
                </c:pt>
                <c:pt idx="2798">
                  <c:v>BrÃ¼noÂ </c:v>
                </c:pt>
                <c:pt idx="2799">
                  <c:v>Cheaper by the DozenÂ </c:v>
                </c:pt>
                <c:pt idx="2800">
                  <c:v>Chicken LittleÂ </c:v>
                </c:pt>
                <c:pt idx="2801">
                  <c:v>Clash of the TitansÂ </c:v>
                </c:pt>
                <c:pt idx="2802">
                  <c:v>Conan the DestroyerÂ </c:v>
                </c:pt>
                <c:pt idx="2803">
                  <c:v>Cradle 2 the GraveÂ </c:v>
                </c:pt>
                <c:pt idx="2804">
                  <c:v>Dante's PeakÂ </c:v>
                </c:pt>
                <c:pt idx="2805">
                  <c:v>DaylightÂ </c:v>
                </c:pt>
                <c:pt idx="2806">
                  <c:v>Deep Blue SeaÂ </c:v>
                </c:pt>
                <c:pt idx="2807">
                  <c:v>DuplexÂ </c:v>
                </c:pt>
                <c:pt idx="2808">
                  <c:v>Earth to EchoÂ </c:v>
                </c:pt>
                <c:pt idx="2809">
                  <c:v>Final Destination 3Â </c:v>
                </c:pt>
                <c:pt idx="2810">
                  <c:v>FirewallÂ </c:v>
                </c:pt>
                <c:pt idx="2811">
                  <c:v>Freddy vs. JasonÂ </c:v>
                </c:pt>
                <c:pt idx="2812">
                  <c:v>Friday After NextÂ </c:v>
                </c:pt>
                <c:pt idx="2813">
                  <c:v>G.I. JaneÂ </c:v>
                </c:pt>
                <c:pt idx="2814">
                  <c:v>G.I. Joe: RetaliationÂ </c:v>
                </c:pt>
                <c:pt idx="2815">
                  <c:v>G.I. Joe: The Rise of CobraÂ </c:v>
                </c:pt>
                <c:pt idx="2816">
                  <c:v>GamerÂ </c:v>
                </c:pt>
                <c:pt idx="2817">
                  <c:v>Get Over ItÂ </c:v>
                </c:pt>
                <c:pt idx="2818">
                  <c:v>GothikaÂ </c:v>
                </c:pt>
                <c:pt idx="2819">
                  <c:v>Hard RainÂ </c:v>
                </c:pt>
                <c:pt idx="2820">
                  <c:v>HaywireÂ </c:v>
                </c:pt>
                <c:pt idx="2821">
                  <c:v>Into the BlueÂ </c:v>
                </c:pt>
                <c:pt idx="2822">
                  <c:v>Into the StormÂ </c:v>
                </c:pt>
                <c:pt idx="2823">
                  <c:v>Jane Got a GunÂ </c:v>
                </c:pt>
                <c:pt idx="2824">
                  <c:v>Journey 2: The Mysterious IslandÂ </c:v>
                </c:pt>
                <c:pt idx="2825">
                  <c:v>Journey to the Center of the EarthÂ </c:v>
                </c:pt>
                <c:pt idx="2826">
                  <c:v>Just VisitingÂ </c:v>
                </c:pt>
                <c:pt idx="2827">
                  <c:v>Life or Something Like ItÂ </c:v>
                </c:pt>
                <c:pt idx="2828">
                  <c:v>Love StinksÂ </c:v>
                </c:pt>
                <c:pt idx="2829">
                  <c:v>Mad MoneyÂ </c:v>
                </c:pt>
                <c:pt idx="2830">
                  <c:v>Made of HonorÂ </c:v>
                </c:pt>
                <c:pt idx="2831">
                  <c:v>Mary ReillyÂ </c:v>
                </c:pt>
                <c:pt idx="2832">
                  <c:v>Mickey Blue EyesÂ </c:v>
                </c:pt>
                <c:pt idx="2833">
                  <c:v>MollyÂ </c:v>
                </c:pt>
                <c:pt idx="2834">
                  <c:v>Monte CarloÂ </c:v>
                </c:pt>
                <c:pt idx="2835">
                  <c:v>Mortal KombatÂ </c:v>
                </c:pt>
                <c:pt idx="2836">
                  <c:v>Mr. DeedsÂ </c:v>
                </c:pt>
                <c:pt idx="2837">
                  <c:v>Never Back Down 2: The BeatdownÂ </c:v>
                </c:pt>
                <c:pt idx="2838">
                  <c:v>NineÂ </c:v>
                </c:pt>
                <c:pt idx="2839">
                  <c:v>NoahÂ </c:v>
                </c:pt>
                <c:pt idx="2840">
                  <c:v>NovocaineÂ </c:v>
                </c:pt>
                <c:pt idx="2841">
                  <c:v>Observe and ReportÂ </c:v>
                </c:pt>
                <c:pt idx="2842">
                  <c:v>One to AnotherÂ </c:v>
                </c:pt>
                <c:pt idx="2843">
                  <c:v>PanÂ </c:v>
                </c:pt>
                <c:pt idx="2844">
                  <c:v>PaparazziÂ </c:v>
                </c:pt>
                <c:pt idx="2845">
                  <c:v>Paranormal Activity 3Â </c:v>
                </c:pt>
                <c:pt idx="2846">
                  <c:v>Pride and Prejudice and ZombiesÂ </c:v>
                </c:pt>
                <c:pt idx="2847">
                  <c:v>Return to Never LandÂ </c:v>
                </c:pt>
                <c:pt idx="2848">
                  <c:v>RubberÂ </c:v>
                </c:pt>
                <c:pt idx="2849">
                  <c:v>Saint John of Las VegasÂ </c:v>
                </c:pt>
                <c:pt idx="2850">
                  <c:v>Saw VÂ </c:v>
                </c:pt>
                <c:pt idx="2851">
                  <c:v>School DazeÂ </c:v>
                </c:pt>
                <c:pt idx="2852">
                  <c:v>Semi-ProÂ </c:v>
                </c:pt>
                <c:pt idx="2853">
                  <c:v>She's All ThatÂ </c:v>
                </c:pt>
                <c:pt idx="2854">
                  <c:v>SpeciesÂ </c:v>
                </c:pt>
                <c:pt idx="2855">
                  <c:v>SpliceÂ </c:v>
                </c:pt>
                <c:pt idx="2856">
                  <c:v>Straw DogsÂ </c:v>
                </c:pt>
                <c:pt idx="2857">
                  <c:v>Stuck on YouÂ </c:v>
                </c:pt>
                <c:pt idx="2858">
                  <c:v>Teacher's PetÂ </c:v>
                </c:pt>
                <c:pt idx="2859">
                  <c:v>The Adventures of Elmo in GrouchlandÂ </c:v>
                </c:pt>
                <c:pt idx="2860">
                  <c:v>The Best Little Whorehouse in TexasÂ </c:v>
                </c:pt>
                <c:pt idx="2861">
                  <c:v>The BorrowersÂ </c:v>
                </c:pt>
                <c:pt idx="2862">
                  <c:v>The Break-UpÂ </c:v>
                </c:pt>
                <c:pt idx="2863">
                  <c:v>The DivideÂ </c:v>
                </c:pt>
                <c:pt idx="2864">
                  <c:v>The FanÂ </c:v>
                </c:pt>
                <c:pt idx="2865">
                  <c:v>The Glass HouseÂ </c:v>
                </c:pt>
                <c:pt idx="2866">
                  <c:v>The Green HornetÂ </c:v>
                </c:pt>
                <c:pt idx="2867">
                  <c:v>The Guilt TripÂ </c:v>
                </c:pt>
                <c:pt idx="2868">
                  <c:v>The GunmanÂ </c:v>
                </c:pt>
                <c:pt idx="2869">
                  <c:v>The Last SongÂ </c:v>
                </c:pt>
                <c:pt idx="2870">
                  <c:v>The Last Time I Committed SuicideÂ </c:v>
                </c:pt>
                <c:pt idx="2871">
                  <c:v>The League of Extraordinary GentlemenÂ </c:v>
                </c:pt>
                <c:pt idx="2872">
                  <c:v>The NetÂ </c:v>
                </c:pt>
                <c:pt idx="2873">
                  <c:v>The Nut JobÂ </c:v>
                </c:pt>
                <c:pt idx="2874">
                  <c:v>The Three MusketeersÂ </c:v>
                </c:pt>
                <c:pt idx="2875">
                  <c:v>The To Do ListÂ </c:v>
                </c:pt>
                <c:pt idx="2876">
                  <c:v>The WolfmanÂ </c:v>
                </c:pt>
                <c:pt idx="2877">
                  <c:v>TimecopÂ </c:v>
                </c:pt>
                <c:pt idx="2878">
                  <c:v>Undercover BrotherÂ </c:v>
                </c:pt>
                <c:pt idx="2879">
                  <c:v>What a Girl WantsÂ </c:v>
                </c:pt>
                <c:pt idx="2880">
                  <c:v>Wrath of the TitansÂ </c:v>
                </c:pt>
                <c:pt idx="2881">
                  <c:v>xXxÂ </c:v>
                </c:pt>
                <c:pt idx="2882">
                  <c:v>You AgainÂ </c:v>
                </c:pt>
                <c:pt idx="2883">
                  <c:v>A Nightmare on Elm Street 4: The Dream MasterÂ </c:v>
                </c:pt>
                <c:pt idx="2884">
                  <c:v>AdmissionÂ </c:v>
                </c:pt>
                <c:pt idx="2885">
                  <c:v>All About the BenjaminsÂ </c:v>
                </c:pt>
                <c:pt idx="2886">
                  <c:v>America's SweetheartsÂ </c:v>
                </c:pt>
                <c:pt idx="2887">
                  <c:v>And So It GoesÂ </c:v>
                </c:pt>
                <c:pt idx="2888">
                  <c:v>ArmoredÂ </c:v>
                </c:pt>
                <c:pt idx="2889">
                  <c:v>Bad TeacherÂ </c:v>
                </c:pt>
                <c:pt idx="2890">
                  <c:v>Barbershop 2: Back in BusinessÂ </c:v>
                </c:pt>
                <c:pt idx="2891">
                  <c:v>Be CoolÂ </c:v>
                </c:pt>
                <c:pt idx="2892">
                  <c:v>Brick MansionsÂ </c:v>
                </c:pt>
                <c:pt idx="2893">
                  <c:v>Bullet to the HeadÂ </c:v>
                </c:pt>
                <c:pt idx="2894">
                  <c:v>Child's Play 2Â </c:v>
                </c:pt>
                <c:pt idx="2895">
                  <c:v>Deuce Bigalow: Male GigoloÂ </c:v>
                </c:pt>
                <c:pt idx="2896">
                  <c:v>Diary of the DeadÂ </c:v>
                </c:pt>
                <c:pt idx="2897">
                  <c:v>Drillbit TaylorÂ </c:v>
                </c:pt>
                <c:pt idx="2898">
                  <c:v>Drive Me CrazyÂ </c:v>
                </c:pt>
                <c:pt idx="2899">
                  <c:v>DrumlineÂ </c:v>
                </c:pt>
                <c:pt idx="2900">
                  <c:v>Dumb and Dumber ToÂ </c:v>
                </c:pt>
                <c:pt idx="2901">
                  <c:v>Eat Pray LoveÂ </c:v>
                </c:pt>
                <c:pt idx="2902">
                  <c:v>End of DaysÂ </c:v>
                </c:pt>
                <c:pt idx="2903">
                  <c:v>Escape from L.A.Â </c:v>
                </c:pt>
                <c:pt idx="2904">
                  <c:v>Eye of the DolphinÂ </c:v>
                </c:pt>
                <c:pt idx="2905">
                  <c:v>Flight of the IntruderÂ </c:v>
                </c:pt>
                <c:pt idx="2906">
                  <c:v>Friday the 13th Part IIIÂ </c:v>
                </c:pt>
                <c:pt idx="2907">
                  <c:v>Gun ShyÂ </c:v>
                </c:pt>
                <c:pt idx="2908">
                  <c:v>Hollow ManÂ </c:v>
                </c:pt>
                <c:pt idx="2909">
                  <c:v>How to DealÂ </c:v>
                </c:pt>
                <c:pt idx="2910">
                  <c:v>Hudson HawkÂ </c:v>
                </c:pt>
                <c:pt idx="2911">
                  <c:v>HulkÂ </c:v>
                </c:pt>
                <c:pt idx="2912">
                  <c:v>Identity ThiefÂ </c:v>
                </c:pt>
                <c:pt idx="2913">
                  <c:v>Jaws 2Â </c:v>
                </c:pt>
                <c:pt idx="2914">
                  <c:v>Jefferson in ParisÂ </c:v>
                </c:pt>
                <c:pt idx="2915">
                  <c:v>Joyful NoiseÂ </c:v>
                </c:pt>
                <c:pt idx="2916">
                  <c:v>Jumping the BroomÂ </c:v>
                </c:pt>
                <c:pt idx="2917">
                  <c:v>Kiss the BrideÂ </c:v>
                </c:pt>
                <c:pt idx="2918">
                  <c:v>L!fe HappensÂ </c:v>
                </c:pt>
                <c:pt idx="2919">
                  <c:v>Lara Croft: Tomb RaiderÂ </c:v>
                </c:pt>
                <c:pt idx="2920">
                  <c:v>Looney Tunes: Back in ActionÂ </c:v>
                </c:pt>
                <c:pt idx="2921">
                  <c:v>Love RanchÂ </c:v>
                </c:pt>
                <c:pt idx="2922">
                  <c:v>Love the CoopersÂ </c:v>
                </c:pt>
                <c:pt idx="2923">
                  <c:v>Magic Mike XXLÂ </c:v>
                </c:pt>
                <c:pt idx="2924">
                  <c:v>Nacho LibreÂ </c:v>
                </c:pt>
                <c:pt idx="2925">
                  <c:v>New Year's EveÂ </c:v>
                </c:pt>
                <c:pt idx="2926">
                  <c:v>Not Another Teen MovieÂ </c:v>
                </c:pt>
                <c:pt idx="2927">
                  <c:v>Only God ForgivesÂ </c:v>
                </c:pt>
                <c:pt idx="2928">
                  <c:v>Open WaterÂ </c:v>
                </c:pt>
                <c:pt idx="2929">
                  <c:v>Paranormal Activity 2Â </c:v>
                </c:pt>
                <c:pt idx="2930">
                  <c:v>Planet of the ApesÂ </c:v>
                </c:pt>
                <c:pt idx="2931">
                  <c:v>Playing for KeepsÂ </c:v>
                </c:pt>
                <c:pt idx="2932">
                  <c:v>PriestÂ </c:v>
                </c:pt>
                <c:pt idx="2933">
                  <c:v>Race to Witch MountainÂ </c:v>
                </c:pt>
                <c:pt idx="2934">
                  <c:v>Rambo IIIÂ </c:v>
                </c:pt>
                <c:pt idx="2935">
                  <c:v>Red PlanetÂ </c:v>
                </c:pt>
                <c:pt idx="2936">
                  <c:v>Reindeer GamesÂ </c:v>
                </c:pt>
                <c:pt idx="2937">
                  <c:v>Rodeo GirlÂ </c:v>
                </c:pt>
                <c:pt idx="2938">
                  <c:v>SabotageÂ </c:v>
                </c:pt>
                <c:pt idx="2939">
                  <c:v>ScrewedÂ </c:v>
                </c:pt>
                <c:pt idx="2940">
                  <c:v>Sgt. BilkoÂ </c:v>
                </c:pt>
                <c:pt idx="2941">
                  <c:v>Six Days Seven NightsÂ </c:v>
                </c:pt>
                <c:pt idx="2942">
                  <c:v>Skin TradeÂ </c:v>
                </c:pt>
                <c:pt idx="2943">
                  <c:v>SparkleÂ </c:v>
                </c:pt>
                <c:pt idx="2944">
                  <c:v>The 5th QuarterÂ </c:v>
                </c:pt>
                <c:pt idx="2945">
                  <c:v>The Art of WarÂ </c:v>
                </c:pt>
                <c:pt idx="2946">
                  <c:v>The Ghastly Love of Johnny XÂ </c:v>
                </c:pt>
                <c:pt idx="2947">
                  <c:v>The Little VampireÂ </c:v>
                </c:pt>
                <c:pt idx="2948">
                  <c:v>The NutcrackerÂ </c:v>
                </c:pt>
                <c:pt idx="2949">
                  <c:v>The Pirates Who Don't Do Anything: A VeggieTales MovieÂ </c:v>
                </c:pt>
                <c:pt idx="2950">
                  <c:v>The Princess Diaries 2: Royal EngagementÂ </c:v>
                </c:pt>
                <c:pt idx="2951">
                  <c:v>The PurgeÂ </c:v>
                </c:pt>
                <c:pt idx="2952">
                  <c:v>The ReapingÂ </c:v>
                </c:pt>
                <c:pt idx="2953">
                  <c:v>The RelicÂ </c:v>
                </c:pt>
                <c:pt idx="2954">
                  <c:v>The WatchÂ </c:v>
                </c:pt>
                <c:pt idx="2955">
                  <c:v>The Work and the StoryÂ </c:v>
                </c:pt>
                <c:pt idx="2956">
                  <c:v>Think Like a Man TooÂ </c:v>
                </c:pt>
                <c:pt idx="2957">
                  <c:v>ThinnerÂ </c:v>
                </c:pt>
                <c:pt idx="2958">
                  <c:v>Transformers: Age of ExtinctionÂ </c:v>
                </c:pt>
                <c:pt idx="2959">
                  <c:v>Trust the ManÂ </c:v>
                </c:pt>
                <c:pt idx="2960">
                  <c:v>UnfriendedÂ </c:v>
                </c:pt>
                <c:pt idx="2961">
                  <c:v>Valentine's DayÂ </c:v>
                </c:pt>
                <c:pt idx="2962">
                  <c:v>War, Inc.Â </c:v>
                </c:pt>
                <c:pt idx="2963">
                  <c:v>What Just HappenedÂ </c:v>
                </c:pt>
                <c:pt idx="2964">
                  <c:v>What to Expect When You're ExpectingÂ </c:v>
                </c:pt>
                <c:pt idx="2965">
                  <c:v>WitchboardÂ </c:v>
                </c:pt>
                <c:pt idx="2966">
                  <c:v>12 RoundsÂ </c:v>
                </c:pt>
                <c:pt idx="2967">
                  <c:v>40 Days and 40 NightsÂ </c:v>
                </c:pt>
                <c:pt idx="2968">
                  <c:v>5 Days of WarÂ </c:v>
                </c:pt>
                <c:pt idx="2969">
                  <c:v>A Guy ThingÂ </c:v>
                </c:pt>
                <c:pt idx="2970">
                  <c:v>A Thin Line Between Love and HateÂ </c:v>
                </c:pt>
                <c:pt idx="2971">
                  <c:v>Alex &amp; EmmaÂ </c:v>
                </c:pt>
                <c:pt idx="2972">
                  <c:v>Angel EyesÂ </c:v>
                </c:pt>
                <c:pt idx="2973">
                  <c:v>AVP: Alien vs. PredatorÂ </c:v>
                </c:pt>
                <c:pt idx="2974">
                  <c:v>Babylon A.D.Â </c:v>
                </c:pt>
                <c:pt idx="2975">
                  <c:v>Bad CompanyÂ </c:v>
                </c:pt>
                <c:pt idx="2976">
                  <c:v>BarnyardÂ </c:v>
                </c:pt>
                <c:pt idx="2977">
                  <c:v>BeastlyÂ </c:v>
                </c:pt>
                <c:pt idx="2978">
                  <c:v>Blue CrushÂ </c:v>
                </c:pt>
                <c:pt idx="2979">
                  <c:v>Bright Lights, Big CityÂ </c:v>
                </c:pt>
                <c:pt idx="2980">
                  <c:v>Bubble BoyÂ </c:v>
                </c:pt>
                <c:pt idx="2981">
                  <c:v>Chain ReactionÂ </c:v>
                </c:pt>
                <c:pt idx="2982">
                  <c:v>Club DreadÂ </c:v>
                </c:pt>
                <c:pt idx="2983">
                  <c:v>Cop OutÂ </c:v>
                </c:pt>
                <c:pt idx="2984">
                  <c:v>Coyote UglyÂ </c:v>
                </c:pt>
                <c:pt idx="2985">
                  <c:v>Cutthroat IslandÂ </c:v>
                </c:pt>
                <c:pt idx="2986">
                  <c:v>Dark WaterÂ </c:v>
                </c:pt>
                <c:pt idx="2987">
                  <c:v>Deuces WildÂ </c:v>
                </c:pt>
                <c:pt idx="2988">
                  <c:v>Diary of a Mad Black WomanÂ </c:v>
                </c:pt>
                <c:pt idx="2989">
                  <c:v>Dickie Roberts: Former Child StarÂ </c:v>
                </c:pt>
                <c:pt idx="2990">
                  <c:v>Don't Be Afraid of the DarkÂ </c:v>
                </c:pt>
                <c:pt idx="2991">
                  <c:v>Drowning MonaÂ </c:v>
                </c:pt>
                <c:pt idx="2992">
                  <c:v>EnoughÂ </c:v>
                </c:pt>
                <c:pt idx="2993">
                  <c:v>Failure to LaunchÂ </c:v>
                </c:pt>
                <c:pt idx="2994">
                  <c:v>Fantastic 4: Rise of the Silver SurferÂ </c:v>
                </c:pt>
                <c:pt idx="2995">
                  <c:v>Fool's GoldÂ </c:v>
                </c:pt>
                <c:pt idx="2996">
                  <c:v>Four ChristmasesÂ </c:v>
                </c:pt>
                <c:pt idx="2997">
                  <c:v>Good Luck ChuckÂ </c:v>
                </c:pt>
                <c:pt idx="2998">
                  <c:v>Green LanternÂ </c:v>
                </c:pt>
                <c:pt idx="2999">
                  <c:v>Happy ChristmasÂ </c:v>
                </c:pt>
                <c:pt idx="3000">
                  <c:v>HardflipÂ </c:v>
                </c:pt>
                <c:pt idx="3001">
                  <c:v>HootÂ </c:v>
                </c:pt>
                <c:pt idx="3002">
                  <c:v>House at the End of the StreetÂ </c:v>
                </c:pt>
                <c:pt idx="3003">
                  <c:v>House on Haunted HillÂ </c:v>
                </c:pt>
                <c:pt idx="3004">
                  <c:v>I Dreamed of AfricaÂ </c:v>
                </c:pt>
                <c:pt idx="3005">
                  <c:v>I Know What You Did Last SummerÂ </c:v>
                </c:pt>
                <c:pt idx="3006">
                  <c:v>Imagine ThatÂ </c:v>
                </c:pt>
                <c:pt idx="3007">
                  <c:v>Jeepers Creepers IIÂ </c:v>
                </c:pt>
                <c:pt idx="3008">
                  <c:v>Kicking &amp; ScreamingÂ </c:v>
                </c:pt>
                <c:pt idx="3009">
                  <c:v>Lady in the WaterÂ </c:v>
                </c:pt>
                <c:pt idx="3010">
                  <c:v>Lake PlacidÂ </c:v>
                </c:pt>
                <c:pt idx="3011">
                  <c:v>Love HappensÂ </c:v>
                </c:pt>
                <c:pt idx="3012">
                  <c:v>Machete KillsÂ </c:v>
                </c:pt>
                <c:pt idx="3013">
                  <c:v>MaggieÂ </c:v>
                </c:pt>
                <c:pt idx="3014">
                  <c:v>MaloneÂ </c:v>
                </c:pt>
                <c:pt idx="3015">
                  <c:v>Mercy StreetsÂ </c:v>
                </c:pt>
                <c:pt idx="3016">
                  <c:v>Mighty Joe YoungÂ </c:v>
                </c:pt>
                <c:pt idx="3017">
                  <c:v>Mirror MirrorÂ </c:v>
                </c:pt>
                <c:pt idx="3018">
                  <c:v>Mission to MarsÂ </c:v>
                </c:pt>
                <c:pt idx="3019">
                  <c:v>Money TrainÂ </c:v>
                </c:pt>
                <c:pt idx="3020">
                  <c:v>New in TownÂ </c:v>
                </c:pt>
                <c:pt idx="3021">
                  <c:v>No Good DeedÂ </c:v>
                </c:pt>
                <c:pt idx="3022">
                  <c:v>PixelsÂ </c:v>
                </c:pt>
                <c:pt idx="3023">
                  <c:v>PompeiiÂ </c:v>
                </c:pt>
                <c:pt idx="3024">
                  <c:v>PoseidonÂ </c:v>
                </c:pt>
                <c:pt idx="3025">
                  <c:v>R.I.P.D.Â </c:v>
                </c:pt>
                <c:pt idx="3026">
                  <c:v>Rugrats Go WildÂ </c:v>
                </c:pt>
                <c:pt idx="3027">
                  <c:v>Runner RunnerÂ </c:v>
                </c:pt>
                <c:pt idx="3028">
                  <c:v>Saw 3D: The Final ChapterÂ </c:v>
                </c:pt>
                <c:pt idx="3029">
                  <c:v>Snakes on a PlaneÂ </c:v>
                </c:pt>
                <c:pt idx="3030">
                  <c:v>Son of GodÂ </c:v>
                </c:pt>
                <c:pt idx="3031">
                  <c:v>That's My BoyÂ </c:v>
                </c:pt>
                <c:pt idx="3032">
                  <c:v>The Banger SistersÂ </c:v>
                </c:pt>
                <c:pt idx="3033">
                  <c:v>The BenchwarmersÂ </c:v>
                </c:pt>
                <c:pt idx="3034">
                  <c:v>The Big WeddingÂ </c:v>
                </c:pt>
                <c:pt idx="3035">
                  <c:v>The Black DahliaÂ </c:v>
                </c:pt>
                <c:pt idx="3036">
                  <c:v>The BoxÂ </c:v>
                </c:pt>
                <c:pt idx="3037">
                  <c:v>The CrewÂ </c:v>
                </c:pt>
                <c:pt idx="3038">
                  <c:v>The FPÂ </c:v>
                </c:pt>
                <c:pt idx="3039">
                  <c:v>The JurorÂ </c:v>
                </c:pt>
                <c:pt idx="3040">
                  <c:v>The Last ExorcismÂ </c:v>
                </c:pt>
                <c:pt idx="3041">
                  <c:v>The MuseÂ </c:v>
                </c:pt>
                <c:pt idx="3042">
                  <c:v>The Nutty ProfessorÂ </c:v>
                </c:pt>
                <c:pt idx="3043">
                  <c:v>The Pink PantherÂ </c:v>
                </c:pt>
                <c:pt idx="3044">
                  <c:v>The Players ClubÂ </c:v>
                </c:pt>
                <c:pt idx="3045">
                  <c:v>The PromiseÂ </c:v>
                </c:pt>
                <c:pt idx="3046">
                  <c:v>The Singing DetectiveÂ </c:v>
                </c:pt>
                <c:pt idx="3047">
                  <c:v>The SkullsÂ </c:v>
                </c:pt>
                <c:pt idx="3048">
                  <c:v>Time ChangerÂ </c:v>
                </c:pt>
                <c:pt idx="3049">
                  <c:v>TimelineÂ </c:v>
                </c:pt>
                <c:pt idx="3050">
                  <c:v>Truth or DieÂ </c:v>
                </c:pt>
                <c:pt idx="3051">
                  <c:v>Two Girls and a GuyÂ </c:v>
                </c:pt>
                <c:pt idx="3052">
                  <c:v>ValiantÂ </c:v>
                </c:pt>
                <c:pt idx="3053">
                  <c:v>What Planet Are You From?Â </c:v>
                </c:pt>
                <c:pt idx="3054">
                  <c:v>Why Did I Get Married?Â </c:v>
                </c:pt>
                <c:pt idx="3055">
                  <c:v>Win a Date with Tad Hamilton!Â </c:v>
                </c:pt>
                <c:pt idx="3056">
                  <c:v>You, Me and DupreeÂ </c:v>
                </c:pt>
                <c:pt idx="3057">
                  <c:v>Your HighnessÂ </c:v>
                </c:pt>
                <c:pt idx="3058">
                  <c:v>Ã†on FluxÂ </c:v>
                </c:pt>
                <c:pt idx="3059">
                  <c:v>AlexanderÂ </c:v>
                </c:pt>
                <c:pt idx="3060">
                  <c:v>American DreamzÂ </c:v>
                </c:pt>
                <c:pt idx="3061">
                  <c:v>Atlas Shrugged II: The StrikeÂ </c:v>
                </c:pt>
                <c:pt idx="3062">
                  <c:v>Autumn in New YorkÂ </c:v>
                </c:pt>
                <c:pt idx="3063">
                  <c:v>Beverly Hills Cop IIIÂ </c:v>
                </c:pt>
                <c:pt idx="3064">
                  <c:v>Bringing Down the HouseÂ </c:v>
                </c:pt>
                <c:pt idx="3065">
                  <c:v>Bulletproof MonkÂ </c:v>
                </c:pt>
                <c:pt idx="3066">
                  <c:v>Casa de mi PadreÂ </c:v>
                </c:pt>
                <c:pt idx="3067">
                  <c:v>Charlie's AngelsÂ </c:v>
                </c:pt>
                <c:pt idx="3068">
                  <c:v>Collateral DamageÂ </c:v>
                </c:pt>
                <c:pt idx="3069">
                  <c:v>Couples RetreatÂ </c:v>
                </c:pt>
                <c:pt idx="3070">
                  <c:v>Creative ControlÂ </c:v>
                </c:pt>
                <c:pt idx="3071">
                  <c:v>Crocodile Dundee IIÂ </c:v>
                </c:pt>
                <c:pt idx="3072">
                  <c:v>Daddy Day CareÂ </c:v>
                </c:pt>
                <c:pt idx="3073">
                  <c:v>Disturbing BehaviorÂ </c:v>
                </c:pt>
                <c:pt idx="3074">
                  <c:v>Domestic DisturbanceÂ </c:v>
                </c:pt>
                <c:pt idx="3075">
                  <c:v>Double ImpactÂ </c:v>
                </c:pt>
                <c:pt idx="3076">
                  <c:v>DreamcatcherÂ </c:v>
                </c:pt>
                <c:pt idx="3077">
                  <c:v>Drive AngryÂ </c:v>
                </c:pt>
                <c:pt idx="3078">
                  <c:v>Dude, Where's My Car?Â </c:v>
                </c:pt>
                <c:pt idx="3079">
                  <c:v>Employee of the MonthÂ </c:v>
                </c:pt>
                <c:pt idx="3080">
                  <c:v>Exit WoundsÂ </c:v>
                </c:pt>
                <c:pt idx="3081">
                  <c:v>Ghost ShipÂ </c:v>
                </c:pt>
                <c:pt idx="3082">
                  <c:v>GhostbustersÂ </c:v>
                </c:pt>
                <c:pt idx="3083">
                  <c:v>Gods of EgyptÂ </c:v>
                </c:pt>
                <c:pt idx="3084">
                  <c:v>HopÂ </c:v>
                </c:pt>
                <c:pt idx="3085">
                  <c:v>How Stella Got Her Groove BackÂ </c:v>
                </c:pt>
                <c:pt idx="3086">
                  <c:v>In DreamsÂ </c:v>
                </c:pt>
                <c:pt idx="3087">
                  <c:v>Independence Day: ResurgenceÂ </c:v>
                </c:pt>
                <c:pt idx="3088">
                  <c:v>Invaders from MarsÂ </c:v>
                </c:pt>
                <c:pt idx="3089">
                  <c:v>Joe SomebodyÂ </c:v>
                </c:pt>
                <c:pt idx="3090">
                  <c:v>Lara Croft Tomb Raider: The Cradle of LifeÂ </c:v>
                </c:pt>
                <c:pt idx="3091">
                  <c:v>Little FockersÂ </c:v>
                </c:pt>
                <c:pt idx="3092">
                  <c:v>MacGruberÂ </c:v>
                </c:pt>
                <c:pt idx="3093">
                  <c:v>Monster-in-LawÂ </c:v>
                </c:pt>
                <c:pt idx="3094">
                  <c:v>MortdecaiÂ </c:v>
                </c:pt>
                <c:pt idx="3095">
                  <c:v>Mr 3000Â </c:v>
                </c:pt>
                <c:pt idx="3096">
                  <c:v>My Bloody ValentineÂ </c:v>
                </c:pt>
                <c:pt idx="3097">
                  <c:v>Nine DeadÂ </c:v>
                </c:pt>
                <c:pt idx="3098">
                  <c:v>NovemberÂ </c:v>
                </c:pt>
                <c:pt idx="3099">
                  <c:v>Nowhere to RunÂ </c:v>
                </c:pt>
                <c:pt idx="3100">
                  <c:v>People I KnowÂ </c:v>
                </c:pt>
                <c:pt idx="3101">
                  <c:v>Piranha 3DÂ </c:v>
                </c:pt>
                <c:pt idx="3102">
                  <c:v>Runaway BrideÂ </c:v>
                </c:pt>
                <c:pt idx="3103">
                  <c:v>Scary Movie 3Â </c:v>
                </c:pt>
                <c:pt idx="3104">
                  <c:v>Scream 3Â </c:v>
                </c:pt>
                <c:pt idx="3105">
                  <c:v>Seventh SonÂ </c:v>
                </c:pt>
                <c:pt idx="3106">
                  <c:v>Southland TalesÂ </c:v>
                </c:pt>
                <c:pt idx="3107">
                  <c:v>StolenÂ </c:v>
                </c:pt>
                <c:pt idx="3108">
                  <c:v>Sweet Sweetback's Baadasssss SongÂ </c:v>
                </c:pt>
                <c:pt idx="3109">
                  <c:v>The Bounty HunterÂ </c:v>
                </c:pt>
                <c:pt idx="3110">
                  <c:v>The Day the Earth Stood StillÂ </c:v>
                </c:pt>
                <c:pt idx="3111">
                  <c:v>The House BunnyÂ </c:v>
                </c:pt>
                <c:pt idx="3112">
                  <c:v>The InnkeepersÂ </c:v>
                </c:pt>
                <c:pt idx="3113">
                  <c:v>The Last Days on MarsÂ </c:v>
                </c:pt>
                <c:pt idx="3114">
                  <c:v>The ManÂ </c:v>
                </c:pt>
                <c:pt idx="3115">
                  <c:v>The Open RoadÂ </c:v>
                </c:pt>
                <c:pt idx="3116">
                  <c:v>The PacifierÂ </c:v>
                </c:pt>
                <c:pt idx="3117">
                  <c:v>The Perfect ManÂ </c:v>
                </c:pt>
                <c:pt idx="3118">
                  <c:v>The Santa Clause 2Â </c:v>
                </c:pt>
                <c:pt idx="3119">
                  <c:v>The Scorpion KingÂ </c:v>
                </c:pt>
                <c:pt idx="3120">
                  <c:v>The SmurfsÂ </c:v>
                </c:pt>
                <c:pt idx="3121">
                  <c:v>The Texas Chainsaw Massacre 2Â </c:v>
                </c:pt>
                <c:pt idx="3122">
                  <c:v>The TimberÂ </c:v>
                </c:pt>
                <c:pt idx="3123">
                  <c:v>The Twilight Saga: Breaking Dawn - Part 2Â </c:v>
                </c:pt>
                <c:pt idx="3124">
                  <c:v>The Wendell Baker StoryÂ </c:v>
                </c:pt>
                <c:pt idx="3125">
                  <c:v>The Whole Ten YardsÂ </c:v>
                </c:pt>
                <c:pt idx="3126">
                  <c:v>Thir13en GhostsÂ </c:v>
                </c:pt>
                <c:pt idx="3127">
                  <c:v>Troop Beverly HillsÂ </c:v>
                </c:pt>
                <c:pt idx="3128">
                  <c:v>Urban LegendÂ </c:v>
                </c:pt>
                <c:pt idx="3129">
                  <c:v>VirtuosityÂ </c:v>
                </c:pt>
                <c:pt idx="3130">
                  <c:v>Whatever It TakesÂ </c:v>
                </c:pt>
                <c:pt idx="3131">
                  <c:v>What's the Worst That Could Happen?Â </c:v>
                </c:pt>
                <c:pt idx="3132">
                  <c:v>White NoiseÂ </c:v>
                </c:pt>
                <c:pt idx="3133">
                  <c:v>WhiteoutÂ </c:v>
                </c:pt>
                <c:pt idx="3134">
                  <c:v>You Don't Mess with the ZohanÂ </c:v>
                </c:pt>
                <c:pt idx="3135">
                  <c:v>A Nightmare on Elm Street 2: Freddy's RevengeÂ </c:v>
                </c:pt>
                <c:pt idx="3136">
                  <c:v>A Simple WishÂ </c:v>
                </c:pt>
                <c:pt idx="3137">
                  <c:v>Aliens in the AtticÂ </c:v>
                </c:pt>
                <c:pt idx="3138">
                  <c:v>AlohaÂ </c:v>
                </c:pt>
                <c:pt idx="3139">
                  <c:v>AnnabelleÂ </c:v>
                </c:pt>
                <c:pt idx="3140">
                  <c:v>Bangkok DangerousÂ </c:v>
                </c:pt>
                <c:pt idx="3141">
                  <c:v>Batman ForeverÂ </c:v>
                </c:pt>
                <c:pt idx="3142">
                  <c:v>Big Fat LiarÂ </c:v>
                </c:pt>
                <c:pt idx="3143">
                  <c:v>BlackhatÂ </c:v>
                </c:pt>
                <c:pt idx="3144">
                  <c:v>BoomerangÂ </c:v>
                </c:pt>
                <c:pt idx="3145">
                  <c:v>Bride WarsÂ </c:v>
                </c:pt>
                <c:pt idx="3146">
                  <c:v>Cheaper by the Dozen 2Â </c:v>
                </c:pt>
                <c:pt idx="3147">
                  <c:v>DarknessÂ </c:v>
                </c:pt>
                <c:pt idx="3148">
                  <c:v>Down to EarthÂ </c:v>
                </c:pt>
                <c:pt idx="3149">
                  <c:v>Dysfunctional FriendsÂ </c:v>
                </c:pt>
                <c:pt idx="3150">
                  <c:v>Eight Legged FreaksÂ </c:v>
                </c:pt>
                <c:pt idx="3151">
                  <c:v>Evan AlmightyÂ </c:v>
                </c:pt>
                <c:pt idx="3152">
                  <c:v>Fun SizeÂ </c:v>
                </c:pt>
                <c:pt idx="3153">
                  <c:v>George of the JungleÂ </c:v>
                </c:pt>
                <c:pt idx="3154">
                  <c:v>Glee: The 3D Concert MovieÂ </c:v>
                </c:pt>
                <c:pt idx="3155">
                  <c:v>Grown Ups 2Â </c:v>
                </c:pt>
                <c:pt idx="3156">
                  <c:v>Head of StateÂ </c:v>
                </c:pt>
                <c:pt idx="3157">
                  <c:v>Head Over HeelsÂ </c:v>
                </c:pt>
                <c:pt idx="3158">
                  <c:v>Home on the RangeÂ </c:v>
                </c:pt>
                <c:pt idx="3159">
                  <c:v>Hostel: Part IIÂ </c:v>
                </c:pt>
                <c:pt idx="3160">
                  <c:v>Hotel for DogsÂ </c:v>
                </c:pt>
                <c:pt idx="3161">
                  <c:v>I Love Your WorkÂ </c:v>
                </c:pt>
                <c:pt idx="3162">
                  <c:v>I SpyÂ </c:v>
                </c:pt>
                <c:pt idx="3163">
                  <c:v>JawbreakerÂ </c:v>
                </c:pt>
                <c:pt idx="3164">
                  <c:v>Jingle All the WayÂ </c:v>
                </c:pt>
                <c:pt idx="3165">
                  <c:v>Jupiter AscendingÂ </c:v>
                </c:pt>
                <c:pt idx="3166">
                  <c:v>Just MarriedÂ </c:v>
                </c:pt>
                <c:pt idx="3167">
                  <c:v>KillersÂ </c:v>
                </c:pt>
                <c:pt idx="3168">
                  <c:v>Land of the LostÂ </c:v>
                </c:pt>
                <c:pt idx="3169">
                  <c:v>Man of the HouseÂ </c:v>
                </c:pt>
                <c:pt idx="3170">
                  <c:v>Mars Needs MomsÂ </c:v>
                </c:pt>
                <c:pt idx="3171">
                  <c:v>Martin Lawrence Live: RunteldatÂ </c:v>
                </c:pt>
                <c:pt idx="3172">
                  <c:v>Max PayneÂ </c:v>
                </c:pt>
                <c:pt idx="3173">
                  <c:v>Maximum RiskÂ </c:v>
                </c:pt>
                <c:pt idx="3174">
                  <c:v>Old DogsÂ </c:v>
                </c:pt>
                <c:pt idx="3175">
                  <c:v>Play It to the BoneÂ </c:v>
                </c:pt>
                <c:pt idx="3176">
                  <c:v>PromÂ </c:v>
                </c:pt>
                <c:pt idx="3177">
                  <c:v>Red Riding HoodÂ </c:v>
                </c:pt>
                <c:pt idx="3178">
                  <c:v>Resident Evil: RetributionÂ </c:v>
                </c:pt>
                <c:pt idx="3179">
                  <c:v>See Spot RunÂ </c:v>
                </c:pt>
                <c:pt idx="3180">
                  <c:v>Sorority BoysÂ </c:v>
                </c:pt>
                <c:pt idx="3181">
                  <c:v>Spy KidsÂ </c:v>
                </c:pt>
                <c:pt idx="3182">
                  <c:v>Star Trek V: The Final FrontierÂ </c:v>
                </c:pt>
                <c:pt idx="3183">
                  <c:v>StoneÂ </c:v>
                </c:pt>
                <c:pt idx="3184">
                  <c:v>Stuart Little 2Â </c:v>
                </c:pt>
                <c:pt idx="3185">
                  <c:v>The Adventurer: The Curse of the Midas BoxÂ </c:v>
                </c:pt>
                <c:pt idx="3186">
                  <c:v>The CoreÂ </c:v>
                </c:pt>
                <c:pt idx="3187">
                  <c:v>The Crocodile Hunter: Collision CourseÂ </c:v>
                </c:pt>
                <c:pt idx="3188">
                  <c:v>The EyeÂ </c:v>
                </c:pt>
                <c:pt idx="3189">
                  <c:v>The Green InfernoÂ </c:v>
                </c:pt>
                <c:pt idx="3190">
                  <c:v>The GuruÂ </c:v>
                </c:pt>
                <c:pt idx="3191">
                  <c:v>The Jimmy ShowÂ </c:v>
                </c:pt>
                <c:pt idx="3192">
                  <c:v>The Jungle Book 2Â </c:v>
                </c:pt>
                <c:pt idx="3193">
                  <c:v>The Last LegionÂ </c:v>
                </c:pt>
                <c:pt idx="3194">
                  <c:v>The Lawnmower ManÂ </c:v>
                </c:pt>
                <c:pt idx="3195">
                  <c:v>The Loss of Sexual InnocenceÂ </c:v>
                </c:pt>
                <c:pt idx="3196">
                  <c:v>The Man with the Iron FistsÂ </c:v>
                </c:pt>
                <c:pt idx="3197">
                  <c:v>The Smurfs 2Â </c:v>
                </c:pt>
                <c:pt idx="3198">
                  <c:v>The SpecialistÂ </c:v>
                </c:pt>
                <c:pt idx="3199">
                  <c:v>The Spy Next DoorÂ </c:v>
                </c:pt>
                <c:pt idx="3200">
                  <c:v>The TempestÂ </c:v>
                </c:pt>
                <c:pt idx="3201">
                  <c:v>The Young MessiahÂ </c:v>
                </c:pt>
                <c:pt idx="3202">
                  <c:v>TuskÂ </c:v>
                </c:pt>
                <c:pt idx="3203">
                  <c:v>Under Siege 2: Dark TerritoryÂ </c:v>
                </c:pt>
                <c:pt idx="3204">
                  <c:v>Under the RainbowÂ </c:v>
                </c:pt>
                <c:pt idx="3205">
                  <c:v>Unfinished BusinessÂ </c:v>
                </c:pt>
                <c:pt idx="3206">
                  <c:v>VolcanoÂ </c:v>
                </c:pt>
                <c:pt idx="3207">
                  <c:v>White ChicksÂ </c:v>
                </c:pt>
                <c:pt idx="3208">
                  <c:v>20 DatesÂ </c:v>
                </c:pt>
                <c:pt idx="3209">
                  <c:v>8 Heads in a Duffel BagÂ </c:v>
                </c:pt>
                <c:pt idx="3210">
                  <c:v>A Good Day to Die HardÂ </c:v>
                </c:pt>
                <c:pt idx="3211">
                  <c:v>Against the RopesÂ </c:v>
                </c:pt>
                <c:pt idx="3212">
                  <c:v>Alpha and OmegaÂ </c:v>
                </c:pt>
                <c:pt idx="3213">
                  <c:v>AquamarineÂ </c:v>
                </c:pt>
                <c:pt idx="3214">
                  <c:v>BacheloretteÂ </c:v>
                </c:pt>
                <c:pt idx="3215">
                  <c:v>BogusÂ </c:v>
                </c:pt>
                <c:pt idx="3216">
                  <c:v>Boys and GirlsÂ </c:v>
                </c:pt>
                <c:pt idx="3217">
                  <c:v>Bride of ChuckyÂ </c:v>
                </c:pt>
                <c:pt idx="3218">
                  <c:v>By the SeaÂ </c:v>
                </c:pt>
                <c:pt idx="3219">
                  <c:v>CaptiveÂ </c:v>
                </c:pt>
                <c:pt idx="3220">
                  <c:v>Civil BrandÂ </c:v>
                </c:pt>
                <c:pt idx="3221">
                  <c:v>D.E.B.S.Â </c:v>
                </c:pt>
                <c:pt idx="3222">
                  <c:v>Doctor DolittleÂ </c:v>
                </c:pt>
                <c:pt idx="3223">
                  <c:v>Double TakeÂ </c:v>
                </c:pt>
                <c:pt idx="3224">
                  <c:v>FledÂ </c:v>
                </c:pt>
                <c:pt idx="3225">
                  <c:v>Friday the 13th Part VII: The New BloodÂ </c:v>
                </c:pt>
                <c:pt idx="3226">
                  <c:v>Hollywood HomicideÂ </c:v>
                </c:pt>
                <c:pt idx="3227">
                  <c:v>HoneyÂ </c:v>
                </c:pt>
                <c:pt idx="3228">
                  <c:v>House of WaxÂ </c:v>
                </c:pt>
                <c:pt idx="3229">
                  <c:v>How Do You KnowÂ </c:v>
                </c:pt>
                <c:pt idx="3230">
                  <c:v>I Love You, Beth CooperÂ </c:v>
                </c:pt>
                <c:pt idx="3231">
                  <c:v>In the CutÂ </c:v>
                </c:pt>
                <c:pt idx="3232">
                  <c:v>Isn't She GreatÂ </c:v>
                </c:pt>
                <c:pt idx="3233">
                  <c:v>Josie and the PussycatsÂ </c:v>
                </c:pt>
                <c:pt idx="3234">
                  <c:v>Just My LuckÂ </c:v>
                </c:pt>
                <c:pt idx="3235">
                  <c:v>License to WedÂ </c:v>
                </c:pt>
                <c:pt idx="3236">
                  <c:v>Little NickyÂ </c:v>
                </c:pt>
                <c:pt idx="3237">
                  <c:v>LoserÂ </c:v>
                </c:pt>
                <c:pt idx="3238">
                  <c:v>Max Keeble's Big MoveÂ </c:v>
                </c:pt>
                <c:pt idx="3239">
                  <c:v>One for the MoneyÂ </c:v>
                </c:pt>
                <c:pt idx="3240">
                  <c:v>PeeplesÂ </c:v>
                </c:pt>
                <c:pt idx="3241">
                  <c:v>Point BreakÂ </c:v>
                </c:pt>
                <c:pt idx="3242">
                  <c:v>Post GradÂ </c:v>
                </c:pt>
                <c:pt idx="3243">
                  <c:v>Ready to RumbleÂ </c:v>
                </c:pt>
                <c:pt idx="3244">
                  <c:v>Salvation BoulevardÂ </c:v>
                </c:pt>
                <c:pt idx="3245">
                  <c:v>Serving SaraÂ </c:v>
                </c:pt>
                <c:pt idx="3246">
                  <c:v>Silent HouseÂ </c:v>
                </c:pt>
                <c:pt idx="3247">
                  <c:v>Simply IrresistibleÂ </c:v>
                </c:pt>
                <c:pt idx="3248">
                  <c:v>SlackersÂ </c:v>
                </c:pt>
                <c:pt idx="3249">
                  <c:v>SleepoverÂ </c:v>
                </c:pt>
                <c:pt idx="3250">
                  <c:v>Spaced InvadersÂ </c:v>
                </c:pt>
                <c:pt idx="3251">
                  <c:v>Spring BreakersÂ </c:v>
                </c:pt>
                <c:pt idx="3252">
                  <c:v>Spy HardÂ </c:v>
                </c:pt>
                <c:pt idx="3253">
                  <c:v>Strange WildernessÂ </c:v>
                </c:pt>
                <c:pt idx="3254">
                  <c:v>SublimeÂ </c:v>
                </c:pt>
                <c:pt idx="3255">
                  <c:v>The Adventures of PinocchioÂ </c:v>
                </c:pt>
                <c:pt idx="3256">
                  <c:v>The Astronaut's WifeÂ </c:v>
                </c:pt>
                <c:pt idx="3257">
                  <c:v>The Back-up PlanÂ </c:v>
                </c:pt>
                <c:pt idx="3258">
                  <c:v>The BossÂ </c:v>
                </c:pt>
                <c:pt idx="3259">
                  <c:v>The Brothers SolomonÂ </c:v>
                </c:pt>
                <c:pt idx="3260">
                  <c:v>The Clan of the Cave BearÂ </c:v>
                </c:pt>
                <c:pt idx="3261">
                  <c:v>The CounselorÂ </c:v>
                </c:pt>
                <c:pt idx="3262">
                  <c:v>The CovenantÂ </c:v>
                </c:pt>
                <c:pt idx="3263">
                  <c:v>The DilemmaÂ </c:v>
                </c:pt>
                <c:pt idx="3264">
                  <c:v>The ForsakenÂ </c:v>
                </c:pt>
                <c:pt idx="3265">
                  <c:v>The Glimmer ManÂ </c:v>
                </c:pt>
                <c:pt idx="3266">
                  <c:v>The Lizzie McGuire MovieÂ </c:v>
                </c:pt>
                <c:pt idx="3267">
                  <c:v>The Out-of-TownersÂ </c:v>
                </c:pt>
                <c:pt idx="3268">
                  <c:v>The TuxedoÂ </c:v>
                </c:pt>
                <c:pt idx="3269">
                  <c:v>The WatcherÂ </c:v>
                </c:pt>
                <c:pt idx="3270">
                  <c:v>Tim and Eric's Billion Dollar MovieÂ </c:v>
                </c:pt>
                <c:pt idx="3271">
                  <c:v>TomcatsÂ </c:v>
                </c:pt>
                <c:pt idx="3272">
                  <c:v>Warlock: The ArmageddonÂ </c:v>
                </c:pt>
                <c:pt idx="3273">
                  <c:v>Welcome Home, Roscoe JenkinsÂ </c:v>
                </c:pt>
                <c:pt idx="3274">
                  <c:v>Woman on TopÂ </c:v>
                </c:pt>
                <c:pt idx="3275">
                  <c:v>Action JacksonÂ </c:v>
                </c:pt>
                <c:pt idx="3276">
                  <c:v>AddictedÂ </c:v>
                </c:pt>
                <c:pt idx="3277">
                  <c:v>Alvin and the ChipmunksÂ </c:v>
                </c:pt>
                <c:pt idx="3278">
                  <c:v>AnnieÂ </c:v>
                </c:pt>
                <c:pt idx="3279">
                  <c:v>Apollo 18Â </c:v>
                </c:pt>
                <c:pt idx="3280">
                  <c:v>Catch That KidÂ </c:v>
                </c:pt>
                <c:pt idx="3281">
                  <c:v>Cats &amp; DogsÂ </c:v>
                </c:pt>
                <c:pt idx="3282">
                  <c:v>Chill FactorÂ </c:v>
                </c:pt>
                <c:pt idx="3283">
                  <c:v>Christmas with the KranksÂ </c:v>
                </c:pt>
                <c:pt idx="3284">
                  <c:v>ClockstoppersÂ </c:v>
                </c:pt>
                <c:pt idx="3285">
                  <c:v>Donkey PunchÂ </c:v>
                </c:pt>
                <c:pt idx="3286">
                  <c:v>DoomÂ </c:v>
                </c:pt>
                <c:pt idx="3287">
                  <c:v>Fear ClinicÂ </c:v>
                </c:pt>
                <c:pt idx="3288">
                  <c:v>FlipperÂ </c:v>
                </c:pt>
                <c:pt idx="3289">
                  <c:v>FlubberÂ </c:v>
                </c:pt>
                <c:pt idx="3290">
                  <c:v>Ghost RiderÂ </c:v>
                </c:pt>
                <c:pt idx="3291">
                  <c:v>Halloween 5Â </c:v>
                </c:pt>
                <c:pt idx="3292">
                  <c:v>LegionÂ </c:v>
                </c:pt>
                <c:pt idx="3293">
                  <c:v>Little Black BookÂ </c:v>
                </c:pt>
                <c:pt idx="3294">
                  <c:v>My Stepmother Is an AlienÂ </c:v>
                </c:pt>
                <c:pt idx="3295">
                  <c:v>Over Her Dead BodyÂ </c:v>
                </c:pt>
                <c:pt idx="3296">
                  <c:v>Paul Blart: Mall CopÂ </c:v>
                </c:pt>
                <c:pt idx="3297">
                  <c:v>Pootie TangÂ </c:v>
                </c:pt>
                <c:pt idx="3298">
                  <c:v>Queen of the DamnedÂ </c:v>
                </c:pt>
                <c:pt idx="3299">
                  <c:v>RiÂ¢hie RiÂ¢hÂ </c:v>
                </c:pt>
                <c:pt idx="3300">
                  <c:v>Scary Movie 2Â </c:v>
                </c:pt>
                <c:pt idx="3301">
                  <c:v>ShutterÂ </c:v>
                </c:pt>
                <c:pt idx="3302">
                  <c:v>Sinister 2Â </c:v>
                </c:pt>
                <c:pt idx="3303">
                  <c:v>SpawnÂ </c:v>
                </c:pt>
                <c:pt idx="3304">
                  <c:v>SphinxÂ </c:v>
                </c:pt>
                <c:pt idx="3305">
                  <c:v>Stomp the YardÂ </c:v>
                </c:pt>
                <c:pt idx="3306">
                  <c:v>Tank GirlÂ </c:v>
                </c:pt>
                <c:pt idx="3307">
                  <c:v>Texas RangersÂ </c:v>
                </c:pt>
                <c:pt idx="3308">
                  <c:v>The 5th WaveÂ </c:v>
                </c:pt>
                <c:pt idx="3309">
                  <c:v>The Final DestinationÂ </c:v>
                </c:pt>
                <c:pt idx="3310">
                  <c:v>The Lazarus EffectÂ </c:v>
                </c:pt>
                <c:pt idx="3311">
                  <c:v>The MedallionÂ </c:v>
                </c:pt>
                <c:pt idx="3312">
                  <c:v>The Mummy: Tomb of the Dragon EmperorÂ </c:v>
                </c:pt>
                <c:pt idx="3313">
                  <c:v>The Stepford WivesÂ </c:v>
                </c:pt>
                <c:pt idx="3314">
                  <c:v>The Wedding PlannerÂ </c:v>
                </c:pt>
                <c:pt idx="3315">
                  <c:v>The Wild Thornberrys MovieÂ </c:v>
                </c:pt>
                <c:pt idx="3316">
                  <c:v>The WizÂ </c:v>
                </c:pt>
                <c:pt idx="3317">
                  <c:v>TwilightÂ </c:v>
                </c:pt>
                <c:pt idx="3318">
                  <c:v>Walking with Dinosaurs 3DÂ </c:v>
                </c:pt>
                <c:pt idx="3319">
                  <c:v>Welcome to MooseportÂ </c:v>
                </c:pt>
                <c:pt idx="3320">
                  <c:v>ZookeeperÂ </c:v>
                </c:pt>
                <c:pt idx="3321">
                  <c:v>2016: Obama's AmericaÂ </c:v>
                </c:pt>
                <c:pt idx="3322">
                  <c:v>A Haunted HouseÂ </c:v>
                </c:pt>
                <c:pt idx="3323">
                  <c:v>A Nightmare on Elm Street 5: The Dream ChildÂ </c:v>
                </c:pt>
                <c:pt idx="3324">
                  <c:v>Air BudÂ </c:v>
                </c:pt>
                <c:pt idx="3325">
                  <c:v>Alex CrossÂ </c:v>
                </c:pt>
                <c:pt idx="3326">
                  <c:v>Alex Rider: Operation StormbreakerÂ </c:v>
                </c:pt>
                <c:pt idx="3327">
                  <c:v>Big Momma's HouseÂ </c:v>
                </c:pt>
                <c:pt idx="3328">
                  <c:v>Bless the ChildÂ </c:v>
                </c:pt>
                <c:pt idx="3329">
                  <c:v>Dylan Dog: Dead of NightÂ </c:v>
                </c:pt>
                <c:pt idx="3330">
                  <c:v>EragonÂ </c:v>
                </c:pt>
                <c:pt idx="3331">
                  <c:v>Excessive ForceÂ </c:v>
                </c:pt>
                <c:pt idx="3332">
                  <c:v>Exorcist: The BeginningÂ </c:v>
                </c:pt>
                <c:pt idx="3333">
                  <c:v>Get CarterÂ </c:v>
                </c:pt>
                <c:pt idx="3334">
                  <c:v>G-ForceÂ </c:v>
                </c:pt>
                <c:pt idx="3335">
                  <c:v>Good Boy!Â </c:v>
                </c:pt>
                <c:pt idx="3336">
                  <c:v>Held UpÂ </c:v>
                </c:pt>
                <c:pt idx="3337">
                  <c:v>Here on EarthÂ </c:v>
                </c:pt>
                <c:pt idx="3338">
                  <c:v>Hot PursuitÂ </c:v>
                </c:pt>
                <c:pt idx="3339">
                  <c:v>Hot Tub Time Machine 2Â </c:v>
                </c:pt>
                <c:pt idx="3340">
                  <c:v>House Party 2Â </c:v>
                </c:pt>
                <c:pt idx="3341">
                  <c:v>I, FrankensteinÂ </c:v>
                </c:pt>
                <c:pt idx="3342">
                  <c:v>JadeÂ </c:v>
                </c:pt>
                <c:pt idx="3343">
                  <c:v>Jennifer's BodyÂ </c:v>
                </c:pt>
                <c:pt idx="3344">
                  <c:v>Like MikeÂ </c:v>
                </c:pt>
                <c:pt idx="3345">
                  <c:v>Lost in SpaceÂ </c:v>
                </c:pt>
                <c:pt idx="3346">
                  <c:v>Maid in ManhattanÂ </c:v>
                </c:pt>
                <c:pt idx="3347">
                  <c:v>Malibu's Most WantedÂ </c:v>
                </c:pt>
                <c:pt idx="3348">
                  <c:v>Miss MarchÂ </c:v>
                </c:pt>
                <c:pt idx="3349">
                  <c:v>My Super Ex-GirlfriendÂ </c:v>
                </c:pt>
                <c:pt idx="3350">
                  <c:v>Random HeartsÂ </c:v>
                </c:pt>
                <c:pt idx="3351">
                  <c:v>Return to the Blue LagoonÂ </c:v>
                </c:pt>
                <c:pt idx="3352">
                  <c:v>Scary Movie 4Â </c:v>
                </c:pt>
                <c:pt idx="3353">
                  <c:v>Sex TapeÂ </c:v>
                </c:pt>
                <c:pt idx="3354">
                  <c:v>Snow DogsÂ </c:v>
                </c:pt>
                <c:pt idx="3355">
                  <c:v>Sorority RowÂ </c:v>
                </c:pt>
                <c:pt idx="3356">
                  <c:v>Spy Kids 2: Island of Lost DreamsÂ </c:v>
                </c:pt>
                <c:pt idx="3357">
                  <c:v>Stay AliveÂ </c:v>
                </c:pt>
                <c:pt idx="3358">
                  <c:v>Stealing HarvardÂ </c:v>
                </c:pt>
                <c:pt idx="3359">
                  <c:v>The Bridge of San Luis ReyÂ </c:v>
                </c:pt>
                <c:pt idx="3360">
                  <c:v>The CaveÂ </c:v>
                </c:pt>
                <c:pt idx="3361">
                  <c:v>The Dukes of HazzardÂ </c:v>
                </c:pt>
                <c:pt idx="3362">
                  <c:v>The Hills Have Eyes IIÂ </c:v>
                </c:pt>
                <c:pt idx="3363">
                  <c:v>The Ladies ManÂ </c:v>
                </c:pt>
                <c:pt idx="3364">
                  <c:v>The LongshotsÂ </c:v>
                </c:pt>
                <c:pt idx="3365">
                  <c:v>The Lords of SalemÂ </c:v>
                </c:pt>
                <c:pt idx="3366">
                  <c:v>The OrderÂ </c:v>
                </c:pt>
                <c:pt idx="3367">
                  <c:v>The Scarlet LetterÂ </c:v>
                </c:pt>
                <c:pt idx="3368">
                  <c:v>The Son of No OneÂ </c:v>
                </c:pt>
                <c:pt idx="3369">
                  <c:v>The Sweetest ThingÂ </c:v>
                </c:pt>
                <c:pt idx="3370">
                  <c:v>The Toxic Avenger Part IIÂ </c:v>
                </c:pt>
                <c:pt idx="3371">
                  <c:v>The Transporter RefueledÂ </c:v>
                </c:pt>
                <c:pt idx="3372">
                  <c:v>Thr3eÂ </c:v>
                </c:pt>
                <c:pt idx="3373">
                  <c:v>Unaccompanied MinorsÂ </c:v>
                </c:pt>
                <c:pt idx="3374">
                  <c:v>VampsÂ </c:v>
                </c:pt>
                <c:pt idx="3375">
                  <c:v>ZMD: Zombies of Mass DestructionÂ </c:v>
                </c:pt>
                <c:pt idx="3376">
                  <c:v>AbductionÂ </c:v>
                </c:pt>
                <c:pt idx="3377">
                  <c:v>Agent Cody BanksÂ </c:v>
                </c:pt>
                <c:pt idx="3378">
                  <c:v>Alvin and the Chipmunks: The Road ChipÂ </c:v>
                </c:pt>
                <c:pt idx="3379">
                  <c:v>An American HauntingÂ </c:v>
                </c:pt>
                <c:pt idx="3380">
                  <c:v>Baggage ClaimÂ </c:v>
                </c:pt>
                <c:pt idx="3381">
                  <c:v>Battle of the YearÂ </c:v>
                </c:pt>
                <c:pt idx="3382">
                  <c:v>Chernobyl DiariesÂ </c:v>
                </c:pt>
                <c:pt idx="3383">
                  <c:v>CongoÂ </c:v>
                </c:pt>
                <c:pt idx="3384">
                  <c:v>CursedÂ </c:v>
                </c:pt>
                <c:pt idx="3385">
                  <c:v>Doug's 1st MovieÂ </c:v>
                </c:pt>
                <c:pt idx="3386">
                  <c:v>FameÂ </c:v>
                </c:pt>
                <c:pt idx="3387">
                  <c:v>GarfieldÂ </c:v>
                </c:pt>
                <c:pt idx="3388">
                  <c:v>Get Rich or Die Tryin'Â </c:v>
                </c:pt>
                <c:pt idx="3389">
                  <c:v>Girl 6Â </c:v>
                </c:pt>
                <c:pt idx="3390">
                  <c:v>Home FriesÂ </c:v>
                </c:pt>
                <c:pt idx="3391">
                  <c:v>Lucky NumbersÂ </c:v>
                </c:pt>
                <c:pt idx="3392">
                  <c:v>Madea's Family ReunionÂ </c:v>
                </c:pt>
                <c:pt idx="3393">
                  <c:v>Miss Congeniality 2: Armed and FabulousÂ </c:v>
                </c:pt>
                <c:pt idx="3394">
                  <c:v>Paranormal Activity: The Marked OnesÂ </c:v>
                </c:pt>
                <c:pt idx="3395">
                  <c:v>Silent Hill: Revelation 3DÂ </c:v>
                </c:pt>
                <c:pt idx="3396">
                  <c:v>StealthÂ </c:v>
                </c:pt>
                <c:pt idx="3397">
                  <c:v>SuperstarÂ </c:v>
                </c:pt>
                <c:pt idx="3398">
                  <c:v>Survival of the DeadÂ </c:v>
                </c:pt>
                <c:pt idx="3399">
                  <c:v>SwimfanÂ </c:v>
                </c:pt>
                <c:pt idx="3400">
                  <c:v>The Brown BunnyÂ </c:v>
                </c:pt>
                <c:pt idx="3401">
                  <c:v>The Grudge 2Â </c:v>
                </c:pt>
                <c:pt idx="3402">
                  <c:v>The HappeningÂ </c:v>
                </c:pt>
                <c:pt idx="3403">
                  <c:v>The Legend of the Lone RangerÂ </c:v>
                </c:pt>
                <c:pt idx="3404">
                  <c:v>The TenÂ </c:v>
                </c:pt>
                <c:pt idx="3405">
                  <c:v>When a Stranger CallsÂ </c:v>
                </c:pt>
                <c:pt idx="3406">
                  <c:v>AbandonÂ </c:v>
                </c:pt>
                <c:pt idx="3407">
                  <c:v>After EarthÂ </c:v>
                </c:pt>
                <c:pt idx="3408">
                  <c:v>Boat TripÂ </c:v>
                </c:pt>
                <c:pt idx="3409">
                  <c:v>Darkness FallsÂ </c:v>
                </c:pt>
                <c:pt idx="3410">
                  <c:v>Down to YouÂ </c:v>
                </c:pt>
                <c:pt idx="3411">
                  <c:v>Dracula 2000Â </c:v>
                </c:pt>
                <c:pt idx="3412">
                  <c:v>Eye of the BeholderÂ </c:v>
                </c:pt>
                <c:pt idx="3413">
                  <c:v>Freddy's Dead: The Final NightmareÂ </c:v>
                </c:pt>
                <c:pt idx="3414">
                  <c:v>Ghosts of MarsÂ </c:v>
                </c:pt>
                <c:pt idx="3415">
                  <c:v>Gulliver's TravelsÂ </c:v>
                </c:pt>
                <c:pt idx="3416">
                  <c:v>Halloween IIÂ </c:v>
                </c:pt>
                <c:pt idx="3417">
                  <c:v>Halloween: The Curse of Michael MyersÂ </c:v>
                </c:pt>
                <c:pt idx="3418">
                  <c:v>Harvard ManÂ </c:v>
                </c:pt>
                <c:pt idx="3419">
                  <c:v>Holy ManÂ </c:v>
                </c:pt>
                <c:pt idx="3420">
                  <c:v>I Don't Know How She Does ItÂ </c:v>
                </c:pt>
                <c:pt idx="3421">
                  <c:v>Meet DaveÂ </c:v>
                </c:pt>
                <c:pt idx="3422">
                  <c:v>My Favorite MartianÂ </c:v>
                </c:pt>
                <c:pt idx="3423">
                  <c:v>Our Family WeddingÂ </c:v>
                </c:pt>
                <c:pt idx="3424">
                  <c:v>Say It Isn't SoÂ </c:v>
                </c:pt>
                <c:pt idx="3425">
                  <c:v>Scooby-Doo 2: Monsters UnleashedÂ </c:v>
                </c:pt>
                <c:pt idx="3426">
                  <c:v>Scooby-DooÂ </c:v>
                </c:pt>
                <c:pt idx="3427">
                  <c:v>Seed of ChuckyÂ </c:v>
                </c:pt>
                <c:pt idx="3428">
                  <c:v>Shadow ConspiracyÂ </c:v>
                </c:pt>
                <c:pt idx="3429">
                  <c:v>ShortsÂ </c:v>
                </c:pt>
                <c:pt idx="3430">
                  <c:v>Snow DayÂ </c:v>
                </c:pt>
                <c:pt idx="3431">
                  <c:v>Summer CatchÂ </c:v>
                </c:pt>
                <c:pt idx="3432">
                  <c:v>Superman IIIÂ </c:v>
                </c:pt>
                <c:pt idx="3433">
                  <c:v>TammyÂ </c:v>
                </c:pt>
                <c:pt idx="3434">
                  <c:v>The Big BounceÂ </c:v>
                </c:pt>
                <c:pt idx="3435">
                  <c:v>The Cold Light of DayÂ </c:v>
                </c:pt>
                <c:pt idx="3436">
                  <c:v>The Darkest HourÂ </c:v>
                </c:pt>
                <c:pt idx="3437">
                  <c:v>The Haunted MansionÂ </c:v>
                </c:pt>
                <c:pt idx="3438">
                  <c:v>The HauntingÂ </c:v>
                </c:pt>
                <c:pt idx="3439">
                  <c:v>The PhantomÂ </c:v>
                </c:pt>
                <c:pt idx="3440">
                  <c:v>The Twilight Saga: EclipseÂ </c:v>
                </c:pt>
                <c:pt idx="3441">
                  <c:v>The WomenÂ </c:v>
                </c:pt>
                <c:pt idx="3442">
                  <c:v>Year OneÂ </c:v>
                </c:pt>
                <c:pt idx="3443">
                  <c:v>102 DalmatiansÂ </c:v>
                </c:pt>
                <c:pt idx="3444">
                  <c:v>All About SteveÂ </c:v>
                </c:pt>
                <c:pt idx="3445">
                  <c:v>And Then Came LoveÂ </c:v>
                </c:pt>
                <c:pt idx="3446">
                  <c:v>Black KnightÂ </c:v>
                </c:pt>
                <c:pt idx="3447">
                  <c:v>Charlie's Angels: Full ThrottleÂ </c:v>
                </c:pt>
                <c:pt idx="3448">
                  <c:v>Crocodile Dundee in Los AngelesÂ </c:v>
                </c:pt>
                <c:pt idx="3449">
                  <c:v>DOA: Dead or AliveÂ </c:v>
                </c:pt>
                <c:pt idx="3450">
                  <c:v>ElektraÂ </c:v>
                </c:pt>
                <c:pt idx="3451">
                  <c:v>EnvyÂ </c:v>
                </c:pt>
                <c:pt idx="3452">
                  <c:v>GodsendÂ </c:v>
                </c:pt>
                <c:pt idx="3453">
                  <c:v>Hoodwinked Too! Hood vs. EvilÂ </c:v>
                </c:pt>
                <c:pt idx="3454">
                  <c:v>Knock OffÂ </c:v>
                </c:pt>
                <c:pt idx="3455">
                  <c:v>Locker 13Â </c:v>
                </c:pt>
                <c:pt idx="3456">
                  <c:v>Lost SoulsÂ </c:v>
                </c:pt>
                <c:pt idx="3457">
                  <c:v>Madea's Witness ProtectionÂ </c:v>
                </c:pt>
                <c:pt idx="3458">
                  <c:v>My Soul to TakeÂ </c:v>
                </c:pt>
                <c:pt idx="3459">
                  <c:v>New York MinuteÂ </c:v>
                </c:pt>
                <c:pt idx="3460">
                  <c:v>SupernovaÂ </c:v>
                </c:pt>
                <c:pt idx="3461">
                  <c:v>Teenage Mutant Ninja Turtles IIIÂ </c:v>
                </c:pt>
                <c:pt idx="3462">
                  <c:v>Texas Chainsaw 3DÂ </c:v>
                </c:pt>
                <c:pt idx="3463">
                  <c:v>The AnimalÂ </c:v>
                </c:pt>
                <c:pt idx="3464">
                  <c:v>The BarbariansÂ </c:v>
                </c:pt>
                <c:pt idx="3465">
                  <c:v>The FlintstonesÂ </c:v>
                </c:pt>
                <c:pt idx="3466">
                  <c:v>The ForestÂ </c:v>
                </c:pt>
                <c:pt idx="3467">
                  <c:v>The RoommateÂ </c:v>
                </c:pt>
                <c:pt idx="3468">
                  <c:v>The SpiritÂ </c:v>
                </c:pt>
                <c:pt idx="3469">
                  <c:v>The UnbornÂ </c:v>
                </c:pt>
                <c:pt idx="3470">
                  <c:v>TheyÂ </c:v>
                </c:pt>
                <c:pt idx="3471">
                  <c:v>Wild Wild WestÂ </c:v>
                </c:pt>
                <c:pt idx="3472">
                  <c:v>Zoolander 2Â </c:v>
                </c:pt>
                <c:pt idx="3473">
                  <c:v>A Haunted House 2Â </c:v>
                </c:pt>
                <c:pt idx="3474">
                  <c:v>A Madea ChristmasÂ </c:v>
                </c:pt>
                <c:pt idx="3475">
                  <c:v>Aliens vs. Predator: RequiemÂ </c:v>
                </c:pt>
                <c:pt idx="3476">
                  <c:v>American Ninja 2: The ConfrontationÂ </c:v>
                </c:pt>
                <c:pt idx="3477">
                  <c:v>Did You Hear About the Morgans?Â </c:v>
                </c:pt>
                <c:pt idx="3478">
                  <c:v>Friday the 13th: A New BeginningÂ </c:v>
                </c:pt>
                <c:pt idx="3479">
                  <c:v>Full FrontalÂ </c:v>
                </c:pt>
                <c:pt idx="3480">
                  <c:v>Hanging UpÂ </c:v>
                </c:pt>
                <c:pt idx="3481">
                  <c:v>Herbie Fully LoadedÂ </c:v>
                </c:pt>
                <c:pt idx="3482">
                  <c:v>Jonah HexÂ </c:v>
                </c:pt>
                <c:pt idx="3483">
                  <c:v>MonkeyboneÂ </c:v>
                </c:pt>
                <c:pt idx="3484">
                  <c:v>MotherhoodÂ </c:v>
                </c:pt>
                <c:pt idx="3485">
                  <c:v>PulseÂ </c:v>
                </c:pt>
                <c:pt idx="3486">
                  <c:v>Raise the TitanicÂ </c:v>
                </c:pt>
                <c:pt idx="3487">
                  <c:v>Surfer, DudeÂ </c:v>
                </c:pt>
                <c:pt idx="3488">
                  <c:v>The MarineÂ </c:v>
                </c:pt>
                <c:pt idx="3489">
                  <c:v>The MusketeerÂ </c:v>
                </c:pt>
                <c:pt idx="3490">
                  <c:v>The Next Best ThingÂ </c:v>
                </c:pt>
                <c:pt idx="3491">
                  <c:v>The VeilÂ </c:v>
                </c:pt>
                <c:pt idx="3492">
                  <c:v>TurbulenceÂ </c:v>
                </c:pt>
                <c:pt idx="3493">
                  <c:v>ValentineÂ </c:v>
                </c:pt>
                <c:pt idx="3494">
                  <c:v>90 Minutes in HeavenÂ </c:v>
                </c:pt>
                <c:pt idx="3495">
                  <c:v>AnacondaÂ </c:v>
                </c:pt>
                <c:pt idx="3496">
                  <c:v>Anacondas: The Hunt for the Blood OrchidÂ </c:v>
                </c:pt>
                <c:pt idx="3497">
                  <c:v>Are We There Yet?Â </c:v>
                </c:pt>
                <c:pt idx="3498">
                  <c:v>Big Momma's House 2Â </c:v>
                </c:pt>
                <c:pt idx="3499">
                  <c:v>Breakfast of ChampionsÂ </c:v>
                </c:pt>
                <c:pt idx="3500">
                  <c:v>CollegeÂ </c:v>
                </c:pt>
                <c:pt idx="3501">
                  <c:v>Confessions of a Teenage Drama QueenÂ </c:v>
                </c:pt>
                <c:pt idx="3502">
                  <c:v>Corky RomanoÂ </c:v>
                </c:pt>
                <c:pt idx="3503">
                  <c:v>Detention of the DeadÂ </c:v>
                </c:pt>
                <c:pt idx="3504">
                  <c:v>Deuce Bigalow: European GigoloÂ </c:v>
                </c:pt>
                <c:pt idx="3505">
                  <c:v>Dr. Dolittle 2Â </c:v>
                </c:pt>
                <c:pt idx="3506">
                  <c:v>Half Past DeadÂ </c:v>
                </c:pt>
                <c:pt idx="3507">
                  <c:v>Halloween III: Season of the WitchÂ </c:v>
                </c:pt>
                <c:pt idx="3508">
                  <c:v>Highlander: EndgameÂ </c:v>
                </c:pt>
                <c:pt idx="3509">
                  <c:v>Howard the DuckÂ </c:v>
                </c:pt>
                <c:pt idx="3510">
                  <c:v>I Still Know What You Did Last SummerÂ </c:v>
                </c:pt>
                <c:pt idx="3511">
                  <c:v>Legally Blonde 2: Red, White &amp; BlondeÂ </c:v>
                </c:pt>
                <c:pt idx="3512">
                  <c:v>My Boss's DaughterÂ </c:v>
                </c:pt>
                <c:pt idx="3513">
                  <c:v>Paranormal Activity 4Â </c:v>
                </c:pt>
                <c:pt idx="3514">
                  <c:v>ShowgirlsÂ </c:v>
                </c:pt>
                <c:pt idx="3515">
                  <c:v>The Boy Next DoorÂ </c:v>
                </c:pt>
                <c:pt idx="3516">
                  <c:v>The In CrowdÂ </c:v>
                </c:pt>
                <c:pt idx="3517">
                  <c:v>The Rage: Carrie 2Â </c:v>
                </c:pt>
                <c:pt idx="3518">
                  <c:v>The Twilight Saga: New MoonÂ </c:v>
                </c:pt>
                <c:pt idx="3519">
                  <c:v>The Virginity HitÂ </c:v>
                </c:pt>
                <c:pt idx="3520">
                  <c:v>The WashÂ </c:v>
                </c:pt>
                <c:pt idx="3521">
                  <c:v>Warriors of VirtueÂ </c:v>
                </c:pt>
                <c:pt idx="3522">
                  <c:v>Yogi BearÂ </c:v>
                </c:pt>
                <c:pt idx="3523">
                  <c:v>Agent Cody Banks 2: Destination LondonÂ </c:v>
                </c:pt>
                <c:pt idx="3524">
                  <c:v>All the Queen's MenÂ </c:v>
                </c:pt>
                <c:pt idx="3525">
                  <c:v>Alvin and the Chipmunks: The SqueakquelÂ </c:v>
                </c:pt>
                <c:pt idx="3526">
                  <c:v>Black ChristmasÂ </c:v>
                </c:pt>
                <c:pt idx="3527">
                  <c:v>Can't Stop the MusicÂ </c:v>
                </c:pt>
                <c:pt idx="3528">
                  <c:v>Code Name: The CleanerÂ </c:v>
                </c:pt>
                <c:pt idx="3529">
                  <c:v>DrivenÂ </c:v>
                </c:pt>
                <c:pt idx="3530">
                  <c:v>Extreme OpsÂ </c:v>
                </c:pt>
                <c:pt idx="3531">
                  <c:v>Freddy Got FingeredÂ </c:v>
                </c:pt>
                <c:pt idx="3532">
                  <c:v>Friday the 13th Part VIII: Jason Takes ManhattanÂ </c:v>
                </c:pt>
                <c:pt idx="3533">
                  <c:v>Happily N'Ever AfterÂ </c:v>
                </c:pt>
                <c:pt idx="3534">
                  <c:v>High School Musical 3: Senior YearÂ </c:v>
                </c:pt>
                <c:pt idx="3535">
                  <c:v>Juwanna MannÂ </c:v>
                </c:pt>
                <c:pt idx="3536">
                  <c:v>Poltergeist IIIÂ </c:v>
                </c:pt>
                <c:pt idx="3537">
                  <c:v>Space ChimpsÂ </c:v>
                </c:pt>
                <c:pt idx="3538">
                  <c:v>StonewallÂ </c:v>
                </c:pt>
                <c:pt idx="3539">
                  <c:v>Superhero MovieÂ </c:v>
                </c:pt>
                <c:pt idx="3540">
                  <c:v>The Maid's RoomÂ </c:v>
                </c:pt>
                <c:pt idx="3541">
                  <c:v>The Vatican TapesÂ </c:v>
                </c:pt>
                <c:pt idx="3542">
                  <c:v>Vampire in BrooklynÂ </c:v>
                </c:pt>
                <c:pt idx="3543">
                  <c:v>Alvin and the Chipmunks: ChipwreckedÂ </c:v>
                </c:pt>
                <c:pt idx="3544">
                  <c:v>Big Mommas: Like Father, Like SonÂ </c:v>
                </c:pt>
                <c:pt idx="3545">
                  <c:v>Black NativityÂ </c:v>
                </c:pt>
                <c:pt idx="3546">
                  <c:v>DelgoÂ </c:v>
                </c:pt>
                <c:pt idx="3547">
                  <c:v>GetawayÂ </c:v>
                </c:pt>
                <c:pt idx="3548">
                  <c:v>Jason XÂ </c:v>
                </c:pt>
                <c:pt idx="3549">
                  <c:v>Kangaroo JackÂ </c:v>
                </c:pt>
                <c:pt idx="3550">
                  <c:v>On Deadly GroundÂ </c:v>
                </c:pt>
                <c:pt idx="3551">
                  <c:v>OuijaÂ </c:v>
                </c:pt>
                <c:pt idx="3552">
                  <c:v>Paul Blart: Mall Cop 2Â </c:v>
                </c:pt>
                <c:pt idx="3553">
                  <c:v>SkylineÂ </c:v>
                </c:pt>
                <c:pt idx="3554">
                  <c:v>Soul PlaneÂ </c:v>
                </c:pt>
                <c:pt idx="3555">
                  <c:v>The Island of Dr. MoreauÂ </c:v>
                </c:pt>
                <c:pt idx="3556">
                  <c:v>The Legend of Hell's Gate: An American ConspiracyÂ </c:v>
                </c:pt>
                <c:pt idx="3557">
                  <c:v>The Nutcracker in 3DÂ </c:v>
                </c:pt>
                <c:pt idx="3558">
                  <c:v>The Shaggy DogÂ </c:v>
                </c:pt>
                <c:pt idx="3559">
                  <c:v>Town &amp; CountryÂ </c:v>
                </c:pt>
                <c:pt idx="3560">
                  <c:v>UltravioletÂ </c:v>
                </c:pt>
                <c:pt idx="3561">
                  <c:v>WhippedÂ </c:v>
                </c:pt>
                <c:pt idx="3562">
                  <c:v>Why Did I Get Married Too?Â </c:v>
                </c:pt>
                <c:pt idx="3563">
                  <c:v>3 Ninjas Kick BackÂ </c:v>
                </c:pt>
                <c:pt idx="3564">
                  <c:v>An American CarolÂ </c:v>
                </c:pt>
                <c:pt idx="3565">
                  <c:v>Cats &amp; Dogs: The Revenge of Kitty GaloreÂ </c:v>
                </c:pt>
                <c:pt idx="3566">
                  <c:v>Fantastic FourÂ </c:v>
                </c:pt>
                <c:pt idx="3567">
                  <c:v>Fat AlbertÂ </c:v>
                </c:pt>
                <c:pt idx="3568">
                  <c:v>Ghost Rider: Spirit of VengeanceÂ </c:v>
                </c:pt>
                <c:pt idx="3569">
                  <c:v>Highlander: The Final DimensionÂ </c:v>
                </c:pt>
                <c:pt idx="3570">
                  <c:v>In the Land of Blood and HoneyÂ </c:v>
                </c:pt>
                <c:pt idx="3571">
                  <c:v>Jason Goes to Hell: The Final FridayÂ </c:v>
                </c:pt>
                <c:pt idx="3572">
                  <c:v>Johnson Family VacationÂ </c:v>
                </c:pt>
                <c:pt idx="3573">
                  <c:v>LittlemanÂ </c:v>
                </c:pt>
                <c:pt idx="3574">
                  <c:v>Movie 43Â </c:v>
                </c:pt>
                <c:pt idx="3575">
                  <c:v>Nutty Professor II: The KlumpsÂ </c:v>
                </c:pt>
                <c:pt idx="3576">
                  <c:v>Sex and the City 2Â </c:v>
                </c:pt>
                <c:pt idx="3577">
                  <c:v>StripteaseÂ </c:v>
                </c:pt>
                <c:pt idx="3578">
                  <c:v>xXx: State of the UnionÂ </c:v>
                </c:pt>
                <c:pt idx="3579">
                  <c:v>A Sound of ThunderÂ </c:v>
                </c:pt>
                <c:pt idx="3580">
                  <c:v>Basic Instinct 2Â </c:v>
                </c:pt>
                <c:pt idx="3581">
                  <c:v>Hannah Montana: The MovieÂ </c:v>
                </c:pt>
                <c:pt idx="3582">
                  <c:v>IshtarÂ </c:v>
                </c:pt>
                <c:pt idx="3583">
                  <c:v>MarmadukeÂ </c:v>
                </c:pt>
                <c:pt idx="3584">
                  <c:v>The Devil InsideÂ </c:v>
                </c:pt>
                <c:pt idx="3585">
                  <c:v>The GallowsÂ </c:v>
                </c:pt>
                <c:pt idx="3586">
                  <c:v>The Last AirbenderÂ </c:v>
                </c:pt>
                <c:pt idx="3587">
                  <c:v>The Legend of HerculesÂ </c:v>
                </c:pt>
                <c:pt idx="3588">
                  <c:v>ThunderbirdsÂ </c:v>
                </c:pt>
                <c:pt idx="3589">
                  <c:v>UndiscoveredÂ </c:v>
                </c:pt>
                <c:pt idx="3590">
                  <c:v>ZoomÂ </c:v>
                </c:pt>
                <c:pt idx="3591">
                  <c:v>BoogeymanÂ </c:v>
                </c:pt>
                <c:pt idx="3592">
                  <c:v>Chain LetterÂ </c:v>
                </c:pt>
                <c:pt idx="3593">
                  <c:v>Da Sweet Blood of JesusÂ </c:v>
                </c:pt>
                <c:pt idx="3594">
                  <c:v>Fifty Shades of GreyÂ </c:v>
                </c:pt>
                <c:pt idx="3595">
                  <c:v>Halloween: ResurrectionÂ </c:v>
                </c:pt>
                <c:pt idx="3596">
                  <c:v>I Can Do Bad All by MyselfÂ </c:v>
                </c:pt>
                <c:pt idx="3597">
                  <c:v>In Her Line of FireÂ </c:v>
                </c:pt>
                <c:pt idx="3598">
                  <c:v>Inspector GadgetÂ </c:v>
                </c:pt>
                <c:pt idx="3599">
                  <c:v>King's RansomÂ </c:v>
                </c:pt>
                <c:pt idx="3600">
                  <c:v>Megiddo: The Omega Code 2Â </c:v>
                </c:pt>
                <c:pt idx="3601">
                  <c:v>On the LineÂ </c:v>
                </c:pt>
                <c:pt idx="3602">
                  <c:v>One Direction: This Is UsÂ </c:v>
                </c:pt>
                <c:pt idx="3603">
                  <c:v>Spy Kids 3-D: Game OverÂ </c:v>
                </c:pt>
                <c:pt idx="3604">
                  <c:v>The Adventures of Rocky &amp; BullwinkleÂ </c:v>
                </c:pt>
                <c:pt idx="3605">
                  <c:v>The ApparitionÂ </c:v>
                </c:pt>
                <c:pt idx="3606">
                  <c:v>UnderclassmanÂ </c:v>
                </c:pt>
                <c:pt idx="3607">
                  <c:v>Universal Soldier: The ReturnÂ </c:v>
                </c:pt>
                <c:pt idx="3608">
                  <c:v>Urban Legends: Final CutÂ </c:v>
                </c:pt>
                <c:pt idx="3609">
                  <c:v>Wing CommanderÂ </c:v>
                </c:pt>
                <c:pt idx="3610">
                  <c:v>3 StrikesÂ </c:v>
                </c:pt>
                <c:pt idx="3611">
                  <c:v>Book of Shadows: Blair Witch 2Â </c:v>
                </c:pt>
                <c:pt idx="3612">
                  <c:v>Devil's DueÂ </c:v>
                </c:pt>
                <c:pt idx="3613">
                  <c:v>Shark Night 3DÂ </c:v>
                </c:pt>
                <c:pt idx="3614">
                  <c:v>Super Mario Bros.Â </c:v>
                </c:pt>
                <c:pt idx="3615">
                  <c:v>The Country BearsÂ </c:v>
                </c:pt>
                <c:pt idx="3616">
                  <c:v>The Last Exorcism Part IIÂ </c:v>
                </c:pt>
                <c:pt idx="3617">
                  <c:v>TorqueÂ </c:v>
                </c:pt>
                <c:pt idx="3618">
                  <c:v>Blonde AmbitionÂ </c:v>
                </c:pt>
                <c:pt idx="3619">
                  <c:v>Go for It!Â </c:v>
                </c:pt>
                <c:pt idx="3620">
                  <c:v>I Got the Hook UpÂ </c:v>
                </c:pt>
                <c:pt idx="3621">
                  <c:v>One Missed CallÂ </c:v>
                </c:pt>
                <c:pt idx="3622">
                  <c:v>Prom NightÂ </c:v>
                </c:pt>
                <c:pt idx="3623">
                  <c:v>RoboCop 3Â </c:v>
                </c:pt>
                <c:pt idx="3624">
                  <c:v>Soul SurvivorsÂ </c:v>
                </c:pt>
                <c:pt idx="3625">
                  <c:v>Super HybridÂ </c:v>
                </c:pt>
                <c:pt idx="3626">
                  <c:v>The CanyonsÂ </c:v>
                </c:pt>
                <c:pt idx="3627">
                  <c:v>Beastmaster 2: Through the Portal of TimeÂ </c:v>
                </c:pt>
                <c:pt idx="3628">
                  <c:v>CrowsnestÂ </c:v>
                </c:pt>
                <c:pt idx="3629">
                  <c:v>Doc Holliday's RevengeÂ </c:v>
                </c:pt>
                <c:pt idx="3630">
                  <c:v>Dudley Do-RightÂ </c:v>
                </c:pt>
                <c:pt idx="3631">
                  <c:v>Furry VengeanceÂ </c:v>
                </c:pt>
                <c:pt idx="3632">
                  <c:v>In the Name of the King: A Dungeon Siege TaleÂ </c:v>
                </c:pt>
                <c:pt idx="3633">
                  <c:v>Street FighterÂ </c:v>
                </c:pt>
                <c:pt idx="3634">
                  <c:v>The Adventures of Pluto NashÂ </c:v>
                </c:pt>
                <c:pt idx="3635">
                  <c:v>The Cat in the HatÂ </c:v>
                </c:pt>
                <c:pt idx="3636">
                  <c:v>The Haunting of Molly HartleyÂ </c:v>
                </c:pt>
                <c:pt idx="3637">
                  <c:v>The Love GuruÂ </c:v>
                </c:pt>
                <c:pt idx="3638">
                  <c:v>Batman &amp; RobinÂ </c:v>
                </c:pt>
                <c:pt idx="3639">
                  <c:v>Beverly Hills ChihuahuaÂ </c:v>
                </c:pt>
                <c:pt idx="3640">
                  <c:v>Mortal Kombat: AnnihilationÂ </c:v>
                </c:pt>
                <c:pt idx="3641">
                  <c:v>Speed 2: Cruise ControlÂ </c:v>
                </c:pt>
                <c:pt idx="3642">
                  <c:v>Street Fighter: The Legend of Chun-LiÂ </c:v>
                </c:pt>
                <c:pt idx="3643">
                  <c:v>Ballistic: Ecks vs. SeverÂ </c:v>
                </c:pt>
                <c:pt idx="3644">
                  <c:v>BatsÂ </c:v>
                </c:pt>
                <c:pt idx="3645">
                  <c:v>Dragon Wars: D-WarÂ </c:v>
                </c:pt>
                <c:pt idx="3646">
                  <c:v>Spy Kids: All the Time in the World in 4DÂ </c:v>
                </c:pt>
                <c:pt idx="3647">
                  <c:v>Superman IV: The Quest for PeaceÂ </c:v>
                </c:pt>
                <c:pt idx="3648">
                  <c:v>Swept AwayÂ </c:v>
                </c:pt>
                <c:pt idx="3649">
                  <c:v>The Flintstones in Viva Rock VegasÂ </c:v>
                </c:pt>
                <c:pt idx="3650">
                  <c:v>The Last GodfatherÂ </c:v>
                </c:pt>
                <c:pt idx="3651">
                  <c:v>Thomas and the Magic RailroadÂ </c:v>
                </c:pt>
                <c:pt idx="3652">
                  <c:v>An Alan Smithee Film: Burn Hollywood BurnÂ </c:v>
                </c:pt>
                <c:pt idx="3653">
                  <c:v>Dance FlickÂ </c:v>
                </c:pt>
                <c:pt idx="3654">
                  <c:v>Girls Gone DeadÂ </c:v>
                </c:pt>
                <c:pt idx="3655">
                  <c:v>MegaforceÂ </c:v>
                </c:pt>
                <c:pt idx="3656">
                  <c:v>Scary Movie 5Â </c:v>
                </c:pt>
                <c:pt idx="3657">
                  <c:v>The Adventures of Sharkboy and Lavagirl 3-DÂ </c:v>
                </c:pt>
                <c:pt idx="3658">
                  <c:v>The Omega CodeÂ </c:v>
                </c:pt>
                <c:pt idx="3659">
                  <c:v>Vampires SuckÂ </c:v>
                </c:pt>
                <c:pt idx="3660">
                  <c:v>You Got ServedÂ </c:v>
                </c:pt>
                <c:pt idx="3661">
                  <c:v>Zombie HunterÂ </c:v>
                </c:pt>
                <c:pt idx="3662">
                  <c:v>Dumb and Dumberer: When Harry Met LloydÂ </c:v>
                </c:pt>
                <c:pt idx="3663">
                  <c:v>God's Not Dead 2Â </c:v>
                </c:pt>
                <c:pt idx="3664">
                  <c:v>Jack and JillÂ </c:v>
                </c:pt>
                <c:pt idx="3665">
                  <c:v>Shark LakeÂ </c:v>
                </c:pt>
                <c:pt idx="3666">
                  <c:v>The Walking DeceasedÂ </c:v>
                </c:pt>
                <c:pt idx="3667">
                  <c:v>Bucky Larson: Born to Be a StarÂ </c:v>
                </c:pt>
                <c:pt idx="3668">
                  <c:v>CatwomanÂ </c:v>
                </c:pt>
                <c:pt idx="3669">
                  <c:v>CrossroadsÂ </c:v>
                </c:pt>
                <c:pt idx="3670">
                  <c:v>FascinationÂ </c:v>
                </c:pt>
                <c:pt idx="3671">
                  <c:v>FeardotcomÂ </c:v>
                </c:pt>
                <c:pt idx="3672">
                  <c:v>Police Academy: Mission to MoscowÂ </c:v>
                </c:pt>
                <c:pt idx="3673">
                  <c:v>Spice WorldÂ </c:v>
                </c:pt>
                <c:pt idx="3674">
                  <c:v>The Book of Mormon Movie, Volume 1: The JourneyÂ </c:v>
                </c:pt>
                <c:pt idx="3675">
                  <c:v>The Master of DisguiseÂ </c:v>
                </c:pt>
                <c:pt idx="3676">
                  <c:v>Teen Wolf TooÂ </c:v>
                </c:pt>
                <c:pt idx="3677">
                  <c:v>CheckmateÂ </c:v>
                </c:pt>
                <c:pt idx="3678">
                  <c:v>Larry the Cable Guy: Health InspectorÂ </c:v>
                </c:pt>
                <c:pt idx="3679">
                  <c:v>Left BehindÂ </c:v>
                </c:pt>
                <c:pt idx="3680">
                  <c:v>Lords of LondonÂ </c:v>
                </c:pt>
                <c:pt idx="3681">
                  <c:v>Witless ProtectionÂ </c:v>
                </c:pt>
                <c:pt idx="3682">
                  <c:v>Phat GirlzÂ </c:v>
                </c:pt>
                <c:pt idx="3683">
                  <c:v>RollerballÂ </c:v>
                </c:pt>
                <c:pt idx="3684">
                  <c:v>Shanghai SurpriseÂ </c:v>
                </c:pt>
                <c:pt idx="3685">
                  <c:v>BloodRayneÂ </c:v>
                </c:pt>
                <c:pt idx="3686">
                  <c:v>Daddy Day CampÂ </c:v>
                </c:pt>
                <c:pt idx="3687">
                  <c:v>Barney's Great AdventureÂ </c:v>
                </c:pt>
                <c:pt idx="3688">
                  <c:v>DoogalÂ </c:v>
                </c:pt>
                <c:pt idx="3689">
                  <c:v>Frat PartyÂ </c:v>
                </c:pt>
                <c:pt idx="3690">
                  <c:v>Jaws: The RevengeÂ </c:v>
                </c:pt>
                <c:pt idx="3691">
                  <c:v>Marci XÂ </c:v>
                </c:pt>
                <c:pt idx="3692">
                  <c:v>SteelÂ </c:v>
                </c:pt>
                <c:pt idx="3693">
                  <c:v>Date MovieÂ </c:v>
                </c:pt>
                <c:pt idx="3694">
                  <c:v>Dragonball: EvolutionÂ </c:v>
                </c:pt>
                <c:pt idx="3695">
                  <c:v>Meet the SpartansÂ </c:v>
                </c:pt>
                <c:pt idx="3696">
                  <c:v>The Real CancunÂ </c:v>
                </c:pt>
                <c:pt idx="3697">
                  <c:v>30 Nights of Paranormal Activity with the Devil Inside the Girl with the Dragon TattooÂ </c:v>
                </c:pt>
                <c:pt idx="3698">
                  <c:v>Baby GeniusesÂ </c:v>
                </c:pt>
                <c:pt idx="3699">
                  <c:v>Battlefield EarthÂ </c:v>
                </c:pt>
                <c:pt idx="3700">
                  <c:v>GigliÂ </c:v>
                </c:pt>
                <c:pt idx="3701">
                  <c:v>Alone in the DarkÂ </c:v>
                </c:pt>
                <c:pt idx="3702">
                  <c:v>Chairman of the BoardÂ </c:v>
                </c:pt>
                <c:pt idx="3703">
                  <c:v>Epic MovieÂ </c:v>
                </c:pt>
                <c:pt idx="3704">
                  <c:v>Snow White: A Deadly SummerÂ </c:v>
                </c:pt>
                <c:pt idx="3705">
                  <c:v>Son of the MaskÂ </c:v>
                </c:pt>
                <c:pt idx="3706">
                  <c:v>SubconsciousÂ </c:v>
                </c:pt>
                <c:pt idx="3707">
                  <c:v>CrossoverÂ </c:v>
                </c:pt>
                <c:pt idx="3708">
                  <c:v>From Justin to KellyÂ </c:v>
                </c:pt>
                <c:pt idx="3709">
                  <c:v>GlitterÂ </c:v>
                </c:pt>
                <c:pt idx="3710">
                  <c:v>Who's Your Caddy?Â </c:v>
                </c:pt>
                <c:pt idx="3711">
                  <c:v>Disaster MovieÂ </c:v>
                </c:pt>
                <c:pt idx="3712">
                  <c:v>Superbabies: Baby Geniuses 2Â </c:v>
                </c:pt>
                <c:pt idx="3713">
                  <c:v>Justin Bieber: Never Say NeverÂ </c:v>
                </c:pt>
              </c:strCache>
            </c:strRef>
          </c:cat>
          <c:val>
            <c:numRef>
              <c:f>Sheet7!$G$2:$G$3715</c:f>
              <c:numCache>
                <c:formatCode>General</c:formatCode>
                <c:ptCount val="3714"/>
                <c:pt idx="0">
                  <c:v>1689764</c:v>
                </c:pt>
                <c:pt idx="1">
                  <c:v>1155770</c:v>
                </c:pt>
                <c:pt idx="2">
                  <c:v>1676169</c:v>
                </c:pt>
                <c:pt idx="3">
                  <c:v>790926</c:v>
                </c:pt>
                <c:pt idx="4">
                  <c:v>1324680</c:v>
                </c:pt>
                <c:pt idx="5">
                  <c:v>865020</c:v>
                </c:pt>
                <c:pt idx="6">
                  <c:v>503509</c:v>
                </c:pt>
                <c:pt idx="7">
                  <c:v>1215718</c:v>
                </c:pt>
                <c:pt idx="8">
                  <c:v>1347461</c:v>
                </c:pt>
                <c:pt idx="9">
                  <c:v>1251222</c:v>
                </c:pt>
                <c:pt idx="10">
                  <c:v>1468200</c:v>
                </c:pt>
                <c:pt idx="11">
                  <c:v>837759</c:v>
                </c:pt>
                <c:pt idx="12">
                  <c:v>1238746</c:v>
                </c:pt>
                <c:pt idx="13">
                  <c:v>533200</c:v>
                </c:pt>
                <c:pt idx="14">
                  <c:v>728685</c:v>
                </c:pt>
                <c:pt idx="15">
                  <c:v>680041</c:v>
                </c:pt>
                <c:pt idx="16">
                  <c:v>229012</c:v>
                </c:pt>
                <c:pt idx="17">
                  <c:v>911097</c:v>
                </c:pt>
                <c:pt idx="18">
                  <c:v>1100446</c:v>
                </c:pt>
                <c:pt idx="19">
                  <c:v>1217752</c:v>
                </c:pt>
                <c:pt idx="20">
                  <c:v>782437</c:v>
                </c:pt>
                <c:pt idx="21">
                  <c:v>387508</c:v>
                </c:pt>
                <c:pt idx="22">
                  <c:v>928227</c:v>
                </c:pt>
                <c:pt idx="23">
                  <c:v>143086</c:v>
                </c:pt>
                <c:pt idx="24">
                  <c:v>881236</c:v>
                </c:pt>
                <c:pt idx="25">
                  <c:v>1023511</c:v>
                </c:pt>
                <c:pt idx="26">
                  <c:v>417971</c:v>
                </c:pt>
                <c:pt idx="27">
                  <c:v>887467</c:v>
                </c:pt>
                <c:pt idx="28">
                  <c:v>740918</c:v>
                </c:pt>
                <c:pt idx="29">
                  <c:v>563827</c:v>
                </c:pt>
                <c:pt idx="30">
                  <c:v>450676</c:v>
                </c:pt>
                <c:pt idx="31">
                  <c:v>732212</c:v>
                </c:pt>
                <c:pt idx="32">
                  <c:v>27882</c:v>
                </c:pt>
                <c:pt idx="33">
                  <c:v>955174</c:v>
                </c:pt>
                <c:pt idx="34">
                  <c:v>982637</c:v>
                </c:pt>
                <c:pt idx="35">
                  <c:v>845580</c:v>
                </c:pt>
                <c:pt idx="36">
                  <c:v>422432</c:v>
                </c:pt>
                <c:pt idx="37">
                  <c:v>661017</c:v>
                </c:pt>
                <c:pt idx="38">
                  <c:v>22457</c:v>
                </c:pt>
                <c:pt idx="39">
                  <c:v>744891</c:v>
                </c:pt>
                <c:pt idx="40">
                  <c:v>1144337</c:v>
                </c:pt>
                <c:pt idx="41">
                  <c:v>873649</c:v>
                </c:pt>
                <c:pt idx="42">
                  <c:v>782610</c:v>
                </c:pt>
                <c:pt idx="43">
                  <c:v>644348</c:v>
                </c:pt>
                <c:pt idx="44">
                  <c:v>259379</c:v>
                </c:pt>
                <c:pt idx="45">
                  <c:v>497946</c:v>
                </c:pt>
                <c:pt idx="46">
                  <c:v>844052</c:v>
                </c:pt>
                <c:pt idx="47">
                  <c:v>399138</c:v>
                </c:pt>
                <c:pt idx="48">
                  <c:v>151812</c:v>
                </c:pt>
                <c:pt idx="49">
                  <c:v>488537</c:v>
                </c:pt>
                <c:pt idx="50">
                  <c:v>534262</c:v>
                </c:pt>
                <c:pt idx="51">
                  <c:v>822500</c:v>
                </c:pt>
                <c:pt idx="52">
                  <c:v>736638</c:v>
                </c:pt>
                <c:pt idx="53">
                  <c:v>168203</c:v>
                </c:pt>
                <c:pt idx="54">
                  <c:v>192775</c:v>
                </c:pt>
                <c:pt idx="55">
                  <c:v>356181</c:v>
                </c:pt>
                <c:pt idx="56">
                  <c:v>221000</c:v>
                </c:pt>
                <c:pt idx="57">
                  <c:v>221552</c:v>
                </c:pt>
                <c:pt idx="58">
                  <c:v>573541</c:v>
                </c:pt>
                <c:pt idx="59">
                  <c:v>664719</c:v>
                </c:pt>
                <c:pt idx="60">
                  <c:v>681857</c:v>
                </c:pt>
                <c:pt idx="61">
                  <c:v>718837</c:v>
                </c:pt>
                <c:pt idx="62">
                  <c:v>427357</c:v>
                </c:pt>
                <c:pt idx="63">
                  <c:v>270790</c:v>
                </c:pt>
                <c:pt idx="64">
                  <c:v>980946</c:v>
                </c:pt>
                <c:pt idx="65">
                  <c:v>248354</c:v>
                </c:pt>
                <c:pt idx="66">
                  <c:v>666937</c:v>
                </c:pt>
                <c:pt idx="67">
                  <c:v>604904</c:v>
                </c:pt>
                <c:pt idx="68">
                  <c:v>18980</c:v>
                </c:pt>
                <c:pt idx="69">
                  <c:v>515306</c:v>
                </c:pt>
                <c:pt idx="70">
                  <c:v>885175</c:v>
                </c:pt>
                <c:pt idx="71">
                  <c:v>345198</c:v>
                </c:pt>
                <c:pt idx="72">
                  <c:v>414219</c:v>
                </c:pt>
                <c:pt idx="73">
                  <c:v>111841</c:v>
                </c:pt>
                <c:pt idx="74">
                  <c:v>382240</c:v>
                </c:pt>
                <c:pt idx="75">
                  <c:v>235133</c:v>
                </c:pt>
                <c:pt idx="76">
                  <c:v>161288</c:v>
                </c:pt>
                <c:pt idx="77">
                  <c:v>537442</c:v>
                </c:pt>
                <c:pt idx="78">
                  <c:v>600996</c:v>
                </c:pt>
                <c:pt idx="79">
                  <c:v>175196</c:v>
                </c:pt>
                <c:pt idx="80">
                  <c:v>170155</c:v>
                </c:pt>
                <c:pt idx="81">
                  <c:v>175607</c:v>
                </c:pt>
                <c:pt idx="82">
                  <c:v>544884</c:v>
                </c:pt>
                <c:pt idx="83">
                  <c:v>623757</c:v>
                </c:pt>
                <c:pt idx="84">
                  <c:v>277505</c:v>
                </c:pt>
                <c:pt idx="85">
                  <c:v>665575</c:v>
                </c:pt>
                <c:pt idx="86">
                  <c:v>610568</c:v>
                </c:pt>
                <c:pt idx="87">
                  <c:v>461609</c:v>
                </c:pt>
                <c:pt idx="88">
                  <c:v>272670</c:v>
                </c:pt>
                <c:pt idx="89">
                  <c:v>333542</c:v>
                </c:pt>
                <c:pt idx="90">
                  <c:v>592582</c:v>
                </c:pt>
                <c:pt idx="91">
                  <c:v>692482</c:v>
                </c:pt>
                <c:pt idx="92">
                  <c:v>215340</c:v>
                </c:pt>
                <c:pt idx="93">
                  <c:v>561773</c:v>
                </c:pt>
                <c:pt idx="94">
                  <c:v>485430</c:v>
                </c:pt>
                <c:pt idx="95">
                  <c:v>214091</c:v>
                </c:pt>
                <c:pt idx="96">
                  <c:v>80429</c:v>
                </c:pt>
                <c:pt idx="97">
                  <c:v>426359</c:v>
                </c:pt>
                <c:pt idx="98">
                  <c:v>414976</c:v>
                </c:pt>
                <c:pt idx="99">
                  <c:v>100890</c:v>
                </c:pt>
                <c:pt idx="100">
                  <c:v>467234</c:v>
                </c:pt>
                <c:pt idx="101">
                  <c:v>87424</c:v>
                </c:pt>
                <c:pt idx="102">
                  <c:v>23836</c:v>
                </c:pt>
                <c:pt idx="103">
                  <c:v>537419</c:v>
                </c:pt>
                <c:pt idx="104">
                  <c:v>149444</c:v>
                </c:pt>
                <c:pt idx="105">
                  <c:v>131831</c:v>
                </c:pt>
                <c:pt idx="106">
                  <c:v>258078</c:v>
                </c:pt>
                <c:pt idx="107">
                  <c:v>780588</c:v>
                </c:pt>
                <c:pt idx="108">
                  <c:v>469561</c:v>
                </c:pt>
                <c:pt idx="109">
                  <c:v>791783</c:v>
                </c:pt>
                <c:pt idx="110">
                  <c:v>332276</c:v>
                </c:pt>
                <c:pt idx="111">
                  <c:v>439176</c:v>
                </c:pt>
                <c:pt idx="112">
                  <c:v>106160</c:v>
                </c:pt>
                <c:pt idx="113">
                  <c:v>173551</c:v>
                </c:pt>
                <c:pt idx="114">
                  <c:v>192940</c:v>
                </c:pt>
                <c:pt idx="115">
                  <c:v>15</c:v>
                </c:pt>
                <c:pt idx="116">
                  <c:v>183288</c:v>
                </c:pt>
                <c:pt idx="117">
                  <c:v>152089</c:v>
                </c:pt>
                <c:pt idx="118">
                  <c:v>479047</c:v>
                </c:pt>
                <c:pt idx="119">
                  <c:v>580999</c:v>
                </c:pt>
                <c:pt idx="120">
                  <c:v>81644</c:v>
                </c:pt>
                <c:pt idx="121">
                  <c:v>569841</c:v>
                </c:pt>
                <c:pt idx="122">
                  <c:v>437418</c:v>
                </c:pt>
                <c:pt idx="123">
                  <c:v>682155</c:v>
                </c:pt>
                <c:pt idx="124">
                  <c:v>264533</c:v>
                </c:pt>
                <c:pt idx="125">
                  <c:v>5475</c:v>
                </c:pt>
                <c:pt idx="126">
                  <c:v>613473</c:v>
                </c:pt>
                <c:pt idx="127">
                  <c:v>735784</c:v>
                </c:pt>
                <c:pt idx="128">
                  <c:v>552503</c:v>
                </c:pt>
                <c:pt idx="129">
                  <c:v>482064</c:v>
                </c:pt>
                <c:pt idx="130">
                  <c:v>585659</c:v>
                </c:pt>
                <c:pt idx="131">
                  <c:v>103493</c:v>
                </c:pt>
                <c:pt idx="132">
                  <c:v>612060</c:v>
                </c:pt>
                <c:pt idx="133">
                  <c:v>809474</c:v>
                </c:pt>
                <c:pt idx="134">
                  <c:v>291603</c:v>
                </c:pt>
                <c:pt idx="135">
                  <c:v>383591</c:v>
                </c:pt>
                <c:pt idx="136">
                  <c:v>375240</c:v>
                </c:pt>
                <c:pt idx="137">
                  <c:v>312629</c:v>
                </c:pt>
                <c:pt idx="138">
                  <c:v>786092</c:v>
                </c:pt>
                <c:pt idx="139">
                  <c:v>656640</c:v>
                </c:pt>
                <c:pt idx="140">
                  <c:v>195333</c:v>
                </c:pt>
                <c:pt idx="141">
                  <c:v>271794</c:v>
                </c:pt>
                <c:pt idx="142">
                  <c:v>31943</c:v>
                </c:pt>
                <c:pt idx="143">
                  <c:v>995415</c:v>
                </c:pt>
                <c:pt idx="144">
                  <c:v>40359</c:v>
                </c:pt>
                <c:pt idx="145">
                  <c:v>491077</c:v>
                </c:pt>
                <c:pt idx="146">
                  <c:v>65951</c:v>
                </c:pt>
                <c:pt idx="147">
                  <c:v>475518</c:v>
                </c:pt>
                <c:pt idx="148">
                  <c:v>318955</c:v>
                </c:pt>
                <c:pt idx="149">
                  <c:v>467613</c:v>
                </c:pt>
                <c:pt idx="150">
                  <c:v>472488</c:v>
                </c:pt>
                <c:pt idx="151">
                  <c:v>294163</c:v>
                </c:pt>
                <c:pt idx="152">
                  <c:v>406020</c:v>
                </c:pt>
                <c:pt idx="153">
                  <c:v>64556</c:v>
                </c:pt>
                <c:pt idx="154">
                  <c:v>704766</c:v>
                </c:pt>
                <c:pt idx="155">
                  <c:v>600266</c:v>
                </c:pt>
                <c:pt idx="156">
                  <c:v>667983</c:v>
                </c:pt>
                <c:pt idx="157">
                  <c:v>291875</c:v>
                </c:pt>
                <c:pt idx="158">
                  <c:v>372990</c:v>
                </c:pt>
                <c:pt idx="159">
                  <c:v>12631</c:v>
                </c:pt>
                <c:pt idx="160">
                  <c:v>147566</c:v>
                </c:pt>
                <c:pt idx="161">
                  <c:v>260939</c:v>
                </c:pt>
                <c:pt idx="162">
                  <c:v>168398</c:v>
                </c:pt>
                <c:pt idx="163">
                  <c:v>350698</c:v>
                </c:pt>
                <c:pt idx="164">
                  <c:v>551363</c:v>
                </c:pt>
                <c:pt idx="165">
                  <c:v>400292</c:v>
                </c:pt>
                <c:pt idx="166">
                  <c:v>23181</c:v>
                </c:pt>
                <c:pt idx="167">
                  <c:v>123090</c:v>
                </c:pt>
                <c:pt idx="168">
                  <c:v>266020</c:v>
                </c:pt>
                <c:pt idx="169">
                  <c:v>152306</c:v>
                </c:pt>
                <c:pt idx="170">
                  <c:v>940984</c:v>
                </c:pt>
                <c:pt idx="171">
                  <c:v>525801</c:v>
                </c:pt>
                <c:pt idx="172">
                  <c:v>28951</c:v>
                </c:pt>
                <c:pt idx="173">
                  <c:v>148238</c:v>
                </c:pt>
                <c:pt idx="174">
                  <c:v>326494</c:v>
                </c:pt>
                <c:pt idx="175">
                  <c:v>79330</c:v>
                </c:pt>
                <c:pt idx="176">
                  <c:v>186485</c:v>
                </c:pt>
                <c:pt idx="177">
                  <c:v>277451</c:v>
                </c:pt>
                <c:pt idx="178">
                  <c:v>531737</c:v>
                </c:pt>
                <c:pt idx="179">
                  <c:v>55816</c:v>
                </c:pt>
                <c:pt idx="180">
                  <c:v>29839</c:v>
                </c:pt>
                <c:pt idx="181">
                  <c:v>355126</c:v>
                </c:pt>
                <c:pt idx="182">
                  <c:v>307639</c:v>
                </c:pt>
                <c:pt idx="183">
                  <c:v>412454</c:v>
                </c:pt>
                <c:pt idx="184">
                  <c:v>113472</c:v>
                </c:pt>
                <c:pt idx="185">
                  <c:v>512749</c:v>
                </c:pt>
                <c:pt idx="186">
                  <c:v>440084</c:v>
                </c:pt>
                <c:pt idx="187">
                  <c:v>241030</c:v>
                </c:pt>
                <c:pt idx="188">
                  <c:v>235992</c:v>
                </c:pt>
                <c:pt idx="189">
                  <c:v>69759</c:v>
                </c:pt>
                <c:pt idx="190">
                  <c:v>338415</c:v>
                </c:pt>
                <c:pt idx="191">
                  <c:v>87978</c:v>
                </c:pt>
                <c:pt idx="192">
                  <c:v>70194</c:v>
                </c:pt>
                <c:pt idx="193">
                  <c:v>383784</c:v>
                </c:pt>
                <c:pt idx="194">
                  <c:v>473887</c:v>
                </c:pt>
                <c:pt idx="195">
                  <c:v>242599</c:v>
                </c:pt>
                <c:pt idx="196">
                  <c:v>395921</c:v>
                </c:pt>
                <c:pt idx="197">
                  <c:v>66610</c:v>
                </c:pt>
                <c:pt idx="198">
                  <c:v>72443</c:v>
                </c:pt>
                <c:pt idx="199">
                  <c:v>641997</c:v>
                </c:pt>
                <c:pt idx="200">
                  <c:v>504419</c:v>
                </c:pt>
                <c:pt idx="201">
                  <c:v>190030</c:v>
                </c:pt>
                <c:pt idx="202">
                  <c:v>284252</c:v>
                </c:pt>
                <c:pt idx="203">
                  <c:v>479166</c:v>
                </c:pt>
                <c:pt idx="204">
                  <c:v>128455</c:v>
                </c:pt>
                <c:pt idx="205">
                  <c:v>503631</c:v>
                </c:pt>
                <c:pt idx="206">
                  <c:v>351274</c:v>
                </c:pt>
                <c:pt idx="207">
                  <c:v>338383</c:v>
                </c:pt>
                <c:pt idx="208">
                  <c:v>148172</c:v>
                </c:pt>
                <c:pt idx="209">
                  <c:v>63733</c:v>
                </c:pt>
                <c:pt idx="210">
                  <c:v>163492</c:v>
                </c:pt>
                <c:pt idx="211">
                  <c:v>46107</c:v>
                </c:pt>
                <c:pt idx="212">
                  <c:v>514125</c:v>
                </c:pt>
                <c:pt idx="213">
                  <c:v>112671</c:v>
                </c:pt>
                <c:pt idx="214">
                  <c:v>44763</c:v>
                </c:pt>
                <c:pt idx="215">
                  <c:v>23713</c:v>
                </c:pt>
                <c:pt idx="216">
                  <c:v>207287</c:v>
                </c:pt>
                <c:pt idx="217">
                  <c:v>70382</c:v>
                </c:pt>
                <c:pt idx="218">
                  <c:v>886204</c:v>
                </c:pt>
                <c:pt idx="219">
                  <c:v>95362</c:v>
                </c:pt>
                <c:pt idx="220">
                  <c:v>279093</c:v>
                </c:pt>
                <c:pt idx="221">
                  <c:v>189032</c:v>
                </c:pt>
                <c:pt idx="222">
                  <c:v>323353</c:v>
                </c:pt>
                <c:pt idx="223">
                  <c:v>361767</c:v>
                </c:pt>
                <c:pt idx="224">
                  <c:v>361169</c:v>
                </c:pt>
                <c:pt idx="225">
                  <c:v>217740</c:v>
                </c:pt>
                <c:pt idx="226">
                  <c:v>59524</c:v>
                </c:pt>
                <c:pt idx="227">
                  <c:v>281842</c:v>
                </c:pt>
                <c:pt idx="228">
                  <c:v>142416</c:v>
                </c:pt>
                <c:pt idx="229">
                  <c:v>431620</c:v>
                </c:pt>
                <c:pt idx="230">
                  <c:v>357581</c:v>
                </c:pt>
                <c:pt idx="231">
                  <c:v>12029</c:v>
                </c:pt>
                <c:pt idx="232">
                  <c:v>203777</c:v>
                </c:pt>
                <c:pt idx="233">
                  <c:v>315720</c:v>
                </c:pt>
                <c:pt idx="234">
                  <c:v>149414</c:v>
                </c:pt>
                <c:pt idx="235">
                  <c:v>352695</c:v>
                </c:pt>
                <c:pt idx="236">
                  <c:v>221128</c:v>
                </c:pt>
                <c:pt idx="237">
                  <c:v>696338</c:v>
                </c:pt>
                <c:pt idx="238">
                  <c:v>132149</c:v>
                </c:pt>
                <c:pt idx="239">
                  <c:v>355810</c:v>
                </c:pt>
                <c:pt idx="240">
                  <c:v>260607</c:v>
                </c:pt>
                <c:pt idx="241">
                  <c:v>66959</c:v>
                </c:pt>
                <c:pt idx="242">
                  <c:v>293304</c:v>
                </c:pt>
                <c:pt idx="243">
                  <c:v>38215</c:v>
                </c:pt>
                <c:pt idx="244">
                  <c:v>90827</c:v>
                </c:pt>
                <c:pt idx="245">
                  <c:v>467113</c:v>
                </c:pt>
                <c:pt idx="246">
                  <c:v>119928</c:v>
                </c:pt>
                <c:pt idx="247">
                  <c:v>483756</c:v>
                </c:pt>
                <c:pt idx="248">
                  <c:v>142448</c:v>
                </c:pt>
                <c:pt idx="249">
                  <c:v>407601</c:v>
                </c:pt>
                <c:pt idx="250">
                  <c:v>44151</c:v>
                </c:pt>
                <c:pt idx="251">
                  <c:v>275869</c:v>
                </c:pt>
                <c:pt idx="252">
                  <c:v>272839</c:v>
                </c:pt>
                <c:pt idx="253">
                  <c:v>483540</c:v>
                </c:pt>
                <c:pt idx="254">
                  <c:v>133526</c:v>
                </c:pt>
                <c:pt idx="255">
                  <c:v>396396</c:v>
                </c:pt>
                <c:pt idx="256">
                  <c:v>45703</c:v>
                </c:pt>
                <c:pt idx="257">
                  <c:v>45271</c:v>
                </c:pt>
                <c:pt idx="258">
                  <c:v>7025</c:v>
                </c:pt>
                <c:pt idx="259">
                  <c:v>219008</c:v>
                </c:pt>
                <c:pt idx="260">
                  <c:v>44198</c:v>
                </c:pt>
                <c:pt idx="261">
                  <c:v>251349</c:v>
                </c:pt>
                <c:pt idx="262">
                  <c:v>385871</c:v>
                </c:pt>
                <c:pt idx="263">
                  <c:v>188637</c:v>
                </c:pt>
                <c:pt idx="264">
                  <c:v>237872</c:v>
                </c:pt>
                <c:pt idx="265">
                  <c:v>202341</c:v>
                </c:pt>
                <c:pt idx="266">
                  <c:v>160281</c:v>
                </c:pt>
                <c:pt idx="267">
                  <c:v>324671</c:v>
                </c:pt>
                <c:pt idx="268">
                  <c:v>236000</c:v>
                </c:pt>
                <c:pt idx="269">
                  <c:v>192930</c:v>
                </c:pt>
                <c:pt idx="270">
                  <c:v>340085</c:v>
                </c:pt>
                <c:pt idx="271">
                  <c:v>254404</c:v>
                </c:pt>
                <c:pt idx="272">
                  <c:v>395087</c:v>
                </c:pt>
                <c:pt idx="273">
                  <c:v>59507</c:v>
                </c:pt>
                <c:pt idx="274">
                  <c:v>95294</c:v>
                </c:pt>
                <c:pt idx="275">
                  <c:v>94139</c:v>
                </c:pt>
                <c:pt idx="276">
                  <c:v>496749</c:v>
                </c:pt>
                <c:pt idx="277">
                  <c:v>199056</c:v>
                </c:pt>
                <c:pt idx="278">
                  <c:v>9171</c:v>
                </c:pt>
                <c:pt idx="279">
                  <c:v>181749</c:v>
                </c:pt>
                <c:pt idx="280">
                  <c:v>225122</c:v>
                </c:pt>
                <c:pt idx="281">
                  <c:v>431578</c:v>
                </c:pt>
                <c:pt idx="282">
                  <c:v>113451</c:v>
                </c:pt>
                <c:pt idx="283">
                  <c:v>139114</c:v>
                </c:pt>
                <c:pt idx="284">
                  <c:v>174591</c:v>
                </c:pt>
                <c:pt idx="285">
                  <c:v>9689</c:v>
                </c:pt>
                <c:pt idx="286">
                  <c:v>220591</c:v>
                </c:pt>
                <c:pt idx="287">
                  <c:v>75675</c:v>
                </c:pt>
                <c:pt idx="288">
                  <c:v>139432</c:v>
                </c:pt>
                <c:pt idx="289">
                  <c:v>582917</c:v>
                </c:pt>
                <c:pt idx="290">
                  <c:v>30618</c:v>
                </c:pt>
                <c:pt idx="291">
                  <c:v>382255</c:v>
                </c:pt>
                <c:pt idx="292">
                  <c:v>26300</c:v>
                </c:pt>
                <c:pt idx="293">
                  <c:v>21394</c:v>
                </c:pt>
                <c:pt idx="294">
                  <c:v>99353</c:v>
                </c:pt>
                <c:pt idx="295">
                  <c:v>321283</c:v>
                </c:pt>
                <c:pt idx="296">
                  <c:v>524313</c:v>
                </c:pt>
                <c:pt idx="297">
                  <c:v>40481</c:v>
                </c:pt>
                <c:pt idx="298">
                  <c:v>107408</c:v>
                </c:pt>
                <c:pt idx="299">
                  <c:v>10755</c:v>
                </c:pt>
                <c:pt idx="300">
                  <c:v>237848</c:v>
                </c:pt>
                <c:pt idx="301">
                  <c:v>9037</c:v>
                </c:pt>
                <c:pt idx="302">
                  <c:v>91082</c:v>
                </c:pt>
                <c:pt idx="303">
                  <c:v>225102</c:v>
                </c:pt>
                <c:pt idx="304">
                  <c:v>402645</c:v>
                </c:pt>
                <c:pt idx="305">
                  <c:v>7630</c:v>
                </c:pt>
                <c:pt idx="306">
                  <c:v>200293</c:v>
                </c:pt>
                <c:pt idx="307">
                  <c:v>35130</c:v>
                </c:pt>
                <c:pt idx="308">
                  <c:v>290949</c:v>
                </c:pt>
                <c:pt idx="309">
                  <c:v>193455</c:v>
                </c:pt>
                <c:pt idx="310">
                  <c:v>160776</c:v>
                </c:pt>
                <c:pt idx="311">
                  <c:v>161471</c:v>
                </c:pt>
                <c:pt idx="312">
                  <c:v>533607</c:v>
                </c:pt>
                <c:pt idx="313">
                  <c:v>1044078</c:v>
                </c:pt>
                <c:pt idx="314">
                  <c:v>162037</c:v>
                </c:pt>
                <c:pt idx="315">
                  <c:v>395573</c:v>
                </c:pt>
                <c:pt idx="316">
                  <c:v>294810</c:v>
                </c:pt>
                <c:pt idx="317">
                  <c:v>69676</c:v>
                </c:pt>
                <c:pt idx="318">
                  <c:v>182983</c:v>
                </c:pt>
                <c:pt idx="319">
                  <c:v>348232</c:v>
                </c:pt>
                <c:pt idx="320">
                  <c:v>132386</c:v>
                </c:pt>
                <c:pt idx="321">
                  <c:v>60988</c:v>
                </c:pt>
                <c:pt idx="322">
                  <c:v>64989</c:v>
                </c:pt>
                <c:pt idx="323">
                  <c:v>459346</c:v>
                </c:pt>
                <c:pt idx="324">
                  <c:v>249688</c:v>
                </c:pt>
                <c:pt idx="325">
                  <c:v>213668</c:v>
                </c:pt>
                <c:pt idx="326">
                  <c:v>261069</c:v>
                </c:pt>
                <c:pt idx="327">
                  <c:v>330152</c:v>
                </c:pt>
                <c:pt idx="328">
                  <c:v>583341</c:v>
                </c:pt>
                <c:pt idx="329">
                  <c:v>212293</c:v>
                </c:pt>
                <c:pt idx="330">
                  <c:v>70274</c:v>
                </c:pt>
                <c:pt idx="331">
                  <c:v>113068</c:v>
                </c:pt>
                <c:pt idx="332">
                  <c:v>246698</c:v>
                </c:pt>
                <c:pt idx="333">
                  <c:v>28276</c:v>
                </c:pt>
                <c:pt idx="334">
                  <c:v>30479</c:v>
                </c:pt>
                <c:pt idx="335">
                  <c:v>42462</c:v>
                </c:pt>
                <c:pt idx="336">
                  <c:v>26310</c:v>
                </c:pt>
                <c:pt idx="337">
                  <c:v>52958</c:v>
                </c:pt>
                <c:pt idx="338">
                  <c:v>95241</c:v>
                </c:pt>
                <c:pt idx="339">
                  <c:v>13269</c:v>
                </c:pt>
                <c:pt idx="340">
                  <c:v>171882</c:v>
                </c:pt>
                <c:pt idx="341">
                  <c:v>272534</c:v>
                </c:pt>
                <c:pt idx="342">
                  <c:v>518537</c:v>
                </c:pt>
                <c:pt idx="343">
                  <c:v>189683</c:v>
                </c:pt>
                <c:pt idx="344">
                  <c:v>149528</c:v>
                </c:pt>
                <c:pt idx="345">
                  <c:v>607235</c:v>
                </c:pt>
                <c:pt idx="346">
                  <c:v>7921</c:v>
                </c:pt>
                <c:pt idx="347">
                  <c:v>270441</c:v>
                </c:pt>
                <c:pt idx="348">
                  <c:v>376600</c:v>
                </c:pt>
                <c:pt idx="349">
                  <c:v>31429</c:v>
                </c:pt>
                <c:pt idx="350">
                  <c:v>62607</c:v>
                </c:pt>
                <c:pt idx="351">
                  <c:v>143251</c:v>
                </c:pt>
                <c:pt idx="352">
                  <c:v>452465</c:v>
                </c:pt>
                <c:pt idx="353">
                  <c:v>224671</c:v>
                </c:pt>
                <c:pt idx="354">
                  <c:v>98354</c:v>
                </c:pt>
                <c:pt idx="355">
                  <c:v>292022</c:v>
                </c:pt>
                <c:pt idx="356">
                  <c:v>19732</c:v>
                </c:pt>
                <c:pt idx="357">
                  <c:v>259837</c:v>
                </c:pt>
                <c:pt idx="358">
                  <c:v>394317</c:v>
                </c:pt>
                <c:pt idx="359">
                  <c:v>8429</c:v>
                </c:pt>
                <c:pt idx="360">
                  <c:v>139288</c:v>
                </c:pt>
                <c:pt idx="361">
                  <c:v>51353</c:v>
                </c:pt>
                <c:pt idx="362">
                  <c:v>143121</c:v>
                </c:pt>
                <c:pt idx="363">
                  <c:v>146708</c:v>
                </c:pt>
                <c:pt idx="364">
                  <c:v>52846</c:v>
                </c:pt>
                <c:pt idx="365">
                  <c:v>156929</c:v>
                </c:pt>
                <c:pt idx="366">
                  <c:v>120036</c:v>
                </c:pt>
                <c:pt idx="367">
                  <c:v>385943</c:v>
                </c:pt>
                <c:pt idx="368">
                  <c:v>189249</c:v>
                </c:pt>
                <c:pt idx="369">
                  <c:v>181025</c:v>
                </c:pt>
                <c:pt idx="370">
                  <c:v>289508</c:v>
                </c:pt>
                <c:pt idx="371">
                  <c:v>213226</c:v>
                </c:pt>
                <c:pt idx="372">
                  <c:v>60460</c:v>
                </c:pt>
                <c:pt idx="373">
                  <c:v>88682</c:v>
                </c:pt>
                <c:pt idx="374">
                  <c:v>21940</c:v>
                </c:pt>
                <c:pt idx="375">
                  <c:v>114407</c:v>
                </c:pt>
                <c:pt idx="376">
                  <c:v>23441</c:v>
                </c:pt>
                <c:pt idx="377">
                  <c:v>435864</c:v>
                </c:pt>
                <c:pt idx="378">
                  <c:v>53508</c:v>
                </c:pt>
                <c:pt idx="379">
                  <c:v>318634</c:v>
                </c:pt>
                <c:pt idx="380">
                  <c:v>63923</c:v>
                </c:pt>
                <c:pt idx="381">
                  <c:v>266310</c:v>
                </c:pt>
                <c:pt idx="382">
                  <c:v>166269</c:v>
                </c:pt>
                <c:pt idx="383">
                  <c:v>301149</c:v>
                </c:pt>
                <c:pt idx="384">
                  <c:v>399651</c:v>
                </c:pt>
                <c:pt idx="385">
                  <c:v>9913</c:v>
                </c:pt>
                <c:pt idx="386">
                  <c:v>10672</c:v>
                </c:pt>
                <c:pt idx="387">
                  <c:v>178731</c:v>
                </c:pt>
                <c:pt idx="388">
                  <c:v>85589</c:v>
                </c:pt>
                <c:pt idx="389">
                  <c:v>110394</c:v>
                </c:pt>
                <c:pt idx="390">
                  <c:v>52286</c:v>
                </c:pt>
                <c:pt idx="391">
                  <c:v>200359</c:v>
                </c:pt>
                <c:pt idx="392">
                  <c:v>134458</c:v>
                </c:pt>
                <c:pt idx="393">
                  <c:v>299127</c:v>
                </c:pt>
                <c:pt idx="394">
                  <c:v>78392</c:v>
                </c:pt>
                <c:pt idx="395">
                  <c:v>232710</c:v>
                </c:pt>
                <c:pt idx="396">
                  <c:v>43013</c:v>
                </c:pt>
                <c:pt idx="397">
                  <c:v>133348</c:v>
                </c:pt>
                <c:pt idx="398">
                  <c:v>91414</c:v>
                </c:pt>
                <c:pt idx="399">
                  <c:v>212085</c:v>
                </c:pt>
                <c:pt idx="400">
                  <c:v>10564</c:v>
                </c:pt>
                <c:pt idx="401">
                  <c:v>24921</c:v>
                </c:pt>
                <c:pt idx="402">
                  <c:v>223127</c:v>
                </c:pt>
                <c:pt idx="403">
                  <c:v>357579</c:v>
                </c:pt>
                <c:pt idx="404">
                  <c:v>104991</c:v>
                </c:pt>
                <c:pt idx="405">
                  <c:v>343274</c:v>
                </c:pt>
                <c:pt idx="406">
                  <c:v>55516</c:v>
                </c:pt>
                <c:pt idx="407">
                  <c:v>19236</c:v>
                </c:pt>
                <c:pt idx="408">
                  <c:v>145580</c:v>
                </c:pt>
                <c:pt idx="409">
                  <c:v>317166</c:v>
                </c:pt>
                <c:pt idx="410">
                  <c:v>281649</c:v>
                </c:pt>
                <c:pt idx="411">
                  <c:v>33850</c:v>
                </c:pt>
                <c:pt idx="412">
                  <c:v>26832</c:v>
                </c:pt>
                <c:pt idx="413">
                  <c:v>22811</c:v>
                </c:pt>
                <c:pt idx="414">
                  <c:v>479453</c:v>
                </c:pt>
                <c:pt idx="415">
                  <c:v>58260</c:v>
                </c:pt>
                <c:pt idx="416">
                  <c:v>26720</c:v>
                </c:pt>
                <c:pt idx="417">
                  <c:v>265507</c:v>
                </c:pt>
                <c:pt idx="418">
                  <c:v>771</c:v>
                </c:pt>
                <c:pt idx="419">
                  <c:v>2164</c:v>
                </c:pt>
                <c:pt idx="420">
                  <c:v>99177</c:v>
                </c:pt>
                <c:pt idx="421">
                  <c:v>793059</c:v>
                </c:pt>
                <c:pt idx="422">
                  <c:v>305929</c:v>
                </c:pt>
                <c:pt idx="423">
                  <c:v>240962</c:v>
                </c:pt>
                <c:pt idx="424">
                  <c:v>20307</c:v>
                </c:pt>
                <c:pt idx="425">
                  <c:v>392474</c:v>
                </c:pt>
                <c:pt idx="426">
                  <c:v>19846</c:v>
                </c:pt>
                <c:pt idx="427">
                  <c:v>11283</c:v>
                </c:pt>
                <c:pt idx="428">
                  <c:v>91377</c:v>
                </c:pt>
                <c:pt idx="429">
                  <c:v>22145</c:v>
                </c:pt>
                <c:pt idx="430">
                  <c:v>301279</c:v>
                </c:pt>
                <c:pt idx="431">
                  <c:v>386217</c:v>
                </c:pt>
                <c:pt idx="432">
                  <c:v>279179</c:v>
                </c:pt>
                <c:pt idx="433">
                  <c:v>6303</c:v>
                </c:pt>
                <c:pt idx="434">
                  <c:v>297250</c:v>
                </c:pt>
                <c:pt idx="435">
                  <c:v>181879</c:v>
                </c:pt>
                <c:pt idx="436">
                  <c:v>83182</c:v>
                </c:pt>
                <c:pt idx="437">
                  <c:v>8161</c:v>
                </c:pt>
                <c:pt idx="438">
                  <c:v>357275</c:v>
                </c:pt>
                <c:pt idx="439">
                  <c:v>90177</c:v>
                </c:pt>
                <c:pt idx="440">
                  <c:v>2482</c:v>
                </c:pt>
                <c:pt idx="441">
                  <c:v>208817</c:v>
                </c:pt>
                <c:pt idx="442">
                  <c:v>128850</c:v>
                </c:pt>
                <c:pt idx="443">
                  <c:v>269033</c:v>
                </c:pt>
                <c:pt idx="444">
                  <c:v>6790</c:v>
                </c:pt>
                <c:pt idx="445">
                  <c:v>198066</c:v>
                </c:pt>
                <c:pt idx="446">
                  <c:v>77551</c:v>
                </c:pt>
                <c:pt idx="447">
                  <c:v>178118</c:v>
                </c:pt>
                <c:pt idx="448">
                  <c:v>293662</c:v>
                </c:pt>
                <c:pt idx="449">
                  <c:v>317542</c:v>
                </c:pt>
                <c:pt idx="450">
                  <c:v>73193</c:v>
                </c:pt>
                <c:pt idx="451">
                  <c:v>299258</c:v>
                </c:pt>
                <c:pt idx="452">
                  <c:v>12244</c:v>
                </c:pt>
                <c:pt idx="453">
                  <c:v>188887</c:v>
                </c:pt>
                <c:pt idx="454">
                  <c:v>87090</c:v>
                </c:pt>
                <c:pt idx="455">
                  <c:v>421658</c:v>
                </c:pt>
                <c:pt idx="456">
                  <c:v>578</c:v>
                </c:pt>
                <c:pt idx="457">
                  <c:v>303185</c:v>
                </c:pt>
                <c:pt idx="458">
                  <c:v>187595</c:v>
                </c:pt>
                <c:pt idx="459">
                  <c:v>155496</c:v>
                </c:pt>
                <c:pt idx="460">
                  <c:v>385670</c:v>
                </c:pt>
                <c:pt idx="461">
                  <c:v>79353</c:v>
                </c:pt>
                <c:pt idx="462">
                  <c:v>143137</c:v>
                </c:pt>
                <c:pt idx="463">
                  <c:v>92295</c:v>
                </c:pt>
                <c:pt idx="464">
                  <c:v>56665</c:v>
                </c:pt>
                <c:pt idx="465">
                  <c:v>121937</c:v>
                </c:pt>
                <c:pt idx="466">
                  <c:v>328159</c:v>
                </c:pt>
                <c:pt idx="467">
                  <c:v>329969</c:v>
                </c:pt>
                <c:pt idx="468">
                  <c:v>273108</c:v>
                </c:pt>
                <c:pt idx="469">
                  <c:v>22105</c:v>
                </c:pt>
                <c:pt idx="470">
                  <c:v>239752</c:v>
                </c:pt>
                <c:pt idx="471">
                  <c:v>29323</c:v>
                </c:pt>
                <c:pt idx="472">
                  <c:v>175962</c:v>
                </c:pt>
                <c:pt idx="473">
                  <c:v>307029</c:v>
                </c:pt>
                <c:pt idx="474">
                  <c:v>93894</c:v>
                </c:pt>
                <c:pt idx="475">
                  <c:v>243834</c:v>
                </c:pt>
                <c:pt idx="476">
                  <c:v>92781</c:v>
                </c:pt>
                <c:pt idx="477">
                  <c:v>23202</c:v>
                </c:pt>
                <c:pt idx="478">
                  <c:v>203963</c:v>
                </c:pt>
                <c:pt idx="479">
                  <c:v>248123</c:v>
                </c:pt>
                <c:pt idx="480">
                  <c:v>133966</c:v>
                </c:pt>
                <c:pt idx="481">
                  <c:v>45984</c:v>
                </c:pt>
                <c:pt idx="482">
                  <c:v>44723</c:v>
                </c:pt>
                <c:pt idx="483">
                  <c:v>54042</c:v>
                </c:pt>
                <c:pt idx="484">
                  <c:v>136673</c:v>
                </c:pt>
                <c:pt idx="485">
                  <c:v>283563</c:v>
                </c:pt>
                <c:pt idx="486">
                  <c:v>224013</c:v>
                </c:pt>
                <c:pt idx="487">
                  <c:v>176936</c:v>
                </c:pt>
                <c:pt idx="488">
                  <c:v>21202</c:v>
                </c:pt>
                <c:pt idx="489">
                  <c:v>76094</c:v>
                </c:pt>
                <c:pt idx="490">
                  <c:v>24256</c:v>
                </c:pt>
                <c:pt idx="491">
                  <c:v>403836</c:v>
                </c:pt>
                <c:pt idx="492">
                  <c:v>4976</c:v>
                </c:pt>
                <c:pt idx="493">
                  <c:v>43378</c:v>
                </c:pt>
                <c:pt idx="494">
                  <c:v>477300</c:v>
                </c:pt>
                <c:pt idx="495">
                  <c:v>196217</c:v>
                </c:pt>
                <c:pt idx="496">
                  <c:v>2631</c:v>
                </c:pt>
                <c:pt idx="497">
                  <c:v>97838</c:v>
                </c:pt>
                <c:pt idx="498">
                  <c:v>520104</c:v>
                </c:pt>
                <c:pt idx="499">
                  <c:v>186977</c:v>
                </c:pt>
                <c:pt idx="500">
                  <c:v>422606</c:v>
                </c:pt>
                <c:pt idx="501">
                  <c:v>191998</c:v>
                </c:pt>
                <c:pt idx="502">
                  <c:v>131217</c:v>
                </c:pt>
                <c:pt idx="503">
                  <c:v>98741</c:v>
                </c:pt>
                <c:pt idx="504">
                  <c:v>136580</c:v>
                </c:pt>
                <c:pt idx="505">
                  <c:v>32307</c:v>
                </c:pt>
                <c:pt idx="506">
                  <c:v>63274</c:v>
                </c:pt>
                <c:pt idx="507">
                  <c:v>38690</c:v>
                </c:pt>
                <c:pt idx="508">
                  <c:v>267980</c:v>
                </c:pt>
                <c:pt idx="509">
                  <c:v>47626</c:v>
                </c:pt>
                <c:pt idx="510">
                  <c:v>102123</c:v>
                </c:pt>
                <c:pt idx="511">
                  <c:v>498397</c:v>
                </c:pt>
                <c:pt idx="512">
                  <c:v>143696</c:v>
                </c:pt>
                <c:pt idx="513">
                  <c:v>76016</c:v>
                </c:pt>
                <c:pt idx="514">
                  <c:v>332065</c:v>
                </c:pt>
                <c:pt idx="515">
                  <c:v>295375</c:v>
                </c:pt>
                <c:pt idx="516">
                  <c:v>145270</c:v>
                </c:pt>
                <c:pt idx="517">
                  <c:v>68119</c:v>
                </c:pt>
                <c:pt idx="518">
                  <c:v>39680</c:v>
                </c:pt>
                <c:pt idx="519">
                  <c:v>34520</c:v>
                </c:pt>
                <c:pt idx="520">
                  <c:v>268581</c:v>
                </c:pt>
                <c:pt idx="521">
                  <c:v>80</c:v>
                </c:pt>
                <c:pt idx="522">
                  <c:v>63931</c:v>
                </c:pt>
                <c:pt idx="523">
                  <c:v>148221</c:v>
                </c:pt>
                <c:pt idx="524">
                  <c:v>189812</c:v>
                </c:pt>
                <c:pt idx="525">
                  <c:v>209133</c:v>
                </c:pt>
                <c:pt idx="526">
                  <c:v>138941</c:v>
                </c:pt>
                <c:pt idx="527">
                  <c:v>280228</c:v>
                </c:pt>
                <c:pt idx="528">
                  <c:v>170684</c:v>
                </c:pt>
                <c:pt idx="529">
                  <c:v>83374</c:v>
                </c:pt>
                <c:pt idx="530">
                  <c:v>22697</c:v>
                </c:pt>
                <c:pt idx="531">
                  <c:v>71919</c:v>
                </c:pt>
                <c:pt idx="532">
                  <c:v>34232</c:v>
                </c:pt>
                <c:pt idx="533">
                  <c:v>149108</c:v>
                </c:pt>
                <c:pt idx="534">
                  <c:v>41496</c:v>
                </c:pt>
                <c:pt idx="535">
                  <c:v>66511</c:v>
                </c:pt>
                <c:pt idx="536">
                  <c:v>186606</c:v>
                </c:pt>
                <c:pt idx="537">
                  <c:v>298578</c:v>
                </c:pt>
                <c:pt idx="538">
                  <c:v>50656</c:v>
                </c:pt>
                <c:pt idx="539">
                  <c:v>63839</c:v>
                </c:pt>
                <c:pt idx="540">
                  <c:v>87331</c:v>
                </c:pt>
                <c:pt idx="541">
                  <c:v>462669</c:v>
                </c:pt>
                <c:pt idx="542">
                  <c:v>243799</c:v>
                </c:pt>
                <c:pt idx="543">
                  <c:v>189413</c:v>
                </c:pt>
                <c:pt idx="544">
                  <c:v>45859</c:v>
                </c:pt>
                <c:pt idx="545">
                  <c:v>143835</c:v>
                </c:pt>
                <c:pt idx="546">
                  <c:v>73249</c:v>
                </c:pt>
                <c:pt idx="547">
                  <c:v>36657</c:v>
                </c:pt>
                <c:pt idx="548">
                  <c:v>29385</c:v>
                </c:pt>
                <c:pt idx="549">
                  <c:v>575</c:v>
                </c:pt>
                <c:pt idx="550">
                  <c:v>284825</c:v>
                </c:pt>
                <c:pt idx="551">
                  <c:v>9913</c:v>
                </c:pt>
                <c:pt idx="552">
                  <c:v>286877</c:v>
                </c:pt>
                <c:pt idx="553">
                  <c:v>99236</c:v>
                </c:pt>
                <c:pt idx="554">
                  <c:v>65020</c:v>
                </c:pt>
                <c:pt idx="555">
                  <c:v>75973</c:v>
                </c:pt>
                <c:pt idx="556">
                  <c:v>261317</c:v>
                </c:pt>
                <c:pt idx="557">
                  <c:v>113152</c:v>
                </c:pt>
                <c:pt idx="558">
                  <c:v>52533</c:v>
                </c:pt>
                <c:pt idx="559">
                  <c:v>89403</c:v>
                </c:pt>
                <c:pt idx="560">
                  <c:v>53919</c:v>
                </c:pt>
                <c:pt idx="561">
                  <c:v>314033</c:v>
                </c:pt>
                <c:pt idx="562">
                  <c:v>6246</c:v>
                </c:pt>
                <c:pt idx="563">
                  <c:v>24977</c:v>
                </c:pt>
                <c:pt idx="564">
                  <c:v>84070</c:v>
                </c:pt>
                <c:pt idx="565">
                  <c:v>321795</c:v>
                </c:pt>
                <c:pt idx="566">
                  <c:v>355137</c:v>
                </c:pt>
                <c:pt idx="567">
                  <c:v>444683</c:v>
                </c:pt>
                <c:pt idx="568">
                  <c:v>311075</c:v>
                </c:pt>
                <c:pt idx="569">
                  <c:v>245333</c:v>
                </c:pt>
                <c:pt idx="570">
                  <c:v>32415</c:v>
                </c:pt>
                <c:pt idx="571">
                  <c:v>239540</c:v>
                </c:pt>
                <c:pt idx="572">
                  <c:v>828680</c:v>
                </c:pt>
                <c:pt idx="573">
                  <c:v>112175</c:v>
                </c:pt>
                <c:pt idx="574">
                  <c:v>39105</c:v>
                </c:pt>
                <c:pt idx="575">
                  <c:v>30474</c:v>
                </c:pt>
                <c:pt idx="576">
                  <c:v>39508</c:v>
                </c:pt>
                <c:pt idx="577">
                  <c:v>7143</c:v>
                </c:pt>
                <c:pt idx="578">
                  <c:v>36636</c:v>
                </c:pt>
                <c:pt idx="579">
                  <c:v>171792</c:v>
                </c:pt>
                <c:pt idx="580">
                  <c:v>82743</c:v>
                </c:pt>
                <c:pt idx="581">
                  <c:v>25303</c:v>
                </c:pt>
                <c:pt idx="582">
                  <c:v>54096</c:v>
                </c:pt>
                <c:pt idx="583">
                  <c:v>190490</c:v>
                </c:pt>
                <c:pt idx="584">
                  <c:v>142619</c:v>
                </c:pt>
                <c:pt idx="585">
                  <c:v>90360</c:v>
                </c:pt>
                <c:pt idx="586">
                  <c:v>23486</c:v>
                </c:pt>
                <c:pt idx="587">
                  <c:v>83786</c:v>
                </c:pt>
                <c:pt idx="588">
                  <c:v>11612</c:v>
                </c:pt>
                <c:pt idx="589">
                  <c:v>22800</c:v>
                </c:pt>
                <c:pt idx="590">
                  <c:v>12937</c:v>
                </c:pt>
                <c:pt idx="591">
                  <c:v>117719</c:v>
                </c:pt>
                <c:pt idx="592">
                  <c:v>273921</c:v>
                </c:pt>
                <c:pt idx="593">
                  <c:v>61114</c:v>
                </c:pt>
                <c:pt idx="594">
                  <c:v>338635</c:v>
                </c:pt>
                <c:pt idx="595">
                  <c:v>149966</c:v>
                </c:pt>
                <c:pt idx="596">
                  <c:v>154487</c:v>
                </c:pt>
                <c:pt idx="597">
                  <c:v>379462</c:v>
                </c:pt>
                <c:pt idx="598">
                  <c:v>147128</c:v>
                </c:pt>
                <c:pt idx="599">
                  <c:v>53607</c:v>
                </c:pt>
                <c:pt idx="600">
                  <c:v>86077</c:v>
                </c:pt>
                <c:pt idx="601">
                  <c:v>55842</c:v>
                </c:pt>
                <c:pt idx="602">
                  <c:v>136104</c:v>
                </c:pt>
                <c:pt idx="603">
                  <c:v>264318</c:v>
                </c:pt>
                <c:pt idx="604">
                  <c:v>54631</c:v>
                </c:pt>
                <c:pt idx="605">
                  <c:v>4555</c:v>
                </c:pt>
                <c:pt idx="606">
                  <c:v>300110</c:v>
                </c:pt>
                <c:pt idx="607">
                  <c:v>111351</c:v>
                </c:pt>
                <c:pt idx="608">
                  <c:v>98160</c:v>
                </c:pt>
                <c:pt idx="609">
                  <c:v>259519</c:v>
                </c:pt>
                <c:pt idx="610">
                  <c:v>354228</c:v>
                </c:pt>
                <c:pt idx="611">
                  <c:v>46396</c:v>
                </c:pt>
                <c:pt idx="612">
                  <c:v>88270</c:v>
                </c:pt>
                <c:pt idx="613">
                  <c:v>120189</c:v>
                </c:pt>
                <c:pt idx="614">
                  <c:v>77656</c:v>
                </c:pt>
                <c:pt idx="615">
                  <c:v>192821</c:v>
                </c:pt>
                <c:pt idx="616">
                  <c:v>34194</c:v>
                </c:pt>
                <c:pt idx="617">
                  <c:v>25019</c:v>
                </c:pt>
                <c:pt idx="618">
                  <c:v>240241</c:v>
                </c:pt>
                <c:pt idx="619">
                  <c:v>14831</c:v>
                </c:pt>
                <c:pt idx="620">
                  <c:v>95529</c:v>
                </c:pt>
                <c:pt idx="621">
                  <c:v>26513</c:v>
                </c:pt>
                <c:pt idx="622">
                  <c:v>405973</c:v>
                </c:pt>
                <c:pt idx="623">
                  <c:v>47764</c:v>
                </c:pt>
                <c:pt idx="624">
                  <c:v>9540</c:v>
                </c:pt>
                <c:pt idx="625">
                  <c:v>40277</c:v>
                </c:pt>
                <c:pt idx="626">
                  <c:v>12980</c:v>
                </c:pt>
                <c:pt idx="627">
                  <c:v>29610</c:v>
                </c:pt>
                <c:pt idx="628">
                  <c:v>99558</c:v>
                </c:pt>
                <c:pt idx="629">
                  <c:v>162701</c:v>
                </c:pt>
                <c:pt idx="630">
                  <c:v>183723</c:v>
                </c:pt>
                <c:pt idx="631">
                  <c:v>313866</c:v>
                </c:pt>
                <c:pt idx="632">
                  <c:v>283480</c:v>
                </c:pt>
                <c:pt idx="633">
                  <c:v>99430</c:v>
                </c:pt>
                <c:pt idx="634">
                  <c:v>9607</c:v>
                </c:pt>
                <c:pt idx="635">
                  <c:v>141425</c:v>
                </c:pt>
                <c:pt idx="636">
                  <c:v>41138</c:v>
                </c:pt>
                <c:pt idx="637">
                  <c:v>81599</c:v>
                </c:pt>
                <c:pt idx="638">
                  <c:v>100571</c:v>
                </c:pt>
                <c:pt idx="639">
                  <c:v>27301</c:v>
                </c:pt>
                <c:pt idx="640">
                  <c:v>114797</c:v>
                </c:pt>
                <c:pt idx="641">
                  <c:v>200556</c:v>
                </c:pt>
                <c:pt idx="642">
                  <c:v>188785</c:v>
                </c:pt>
                <c:pt idx="643">
                  <c:v>375456</c:v>
                </c:pt>
                <c:pt idx="644">
                  <c:v>388848</c:v>
                </c:pt>
                <c:pt idx="645">
                  <c:v>89547</c:v>
                </c:pt>
                <c:pt idx="646">
                  <c:v>35586</c:v>
                </c:pt>
                <c:pt idx="647">
                  <c:v>34848</c:v>
                </c:pt>
                <c:pt idx="648">
                  <c:v>181737</c:v>
                </c:pt>
                <c:pt idx="649">
                  <c:v>72324</c:v>
                </c:pt>
                <c:pt idx="650">
                  <c:v>36542</c:v>
                </c:pt>
                <c:pt idx="651">
                  <c:v>61651</c:v>
                </c:pt>
                <c:pt idx="652">
                  <c:v>96129</c:v>
                </c:pt>
                <c:pt idx="653">
                  <c:v>73347</c:v>
                </c:pt>
                <c:pt idx="654">
                  <c:v>387616</c:v>
                </c:pt>
                <c:pt idx="655">
                  <c:v>50197</c:v>
                </c:pt>
                <c:pt idx="656">
                  <c:v>33567</c:v>
                </c:pt>
                <c:pt idx="657">
                  <c:v>6183</c:v>
                </c:pt>
                <c:pt idx="658">
                  <c:v>96233</c:v>
                </c:pt>
                <c:pt idx="659">
                  <c:v>124222</c:v>
                </c:pt>
                <c:pt idx="660">
                  <c:v>775</c:v>
                </c:pt>
                <c:pt idx="661">
                  <c:v>148490</c:v>
                </c:pt>
                <c:pt idx="662">
                  <c:v>114762</c:v>
                </c:pt>
                <c:pt idx="663">
                  <c:v>217480</c:v>
                </c:pt>
                <c:pt idx="664">
                  <c:v>134070</c:v>
                </c:pt>
                <c:pt idx="665">
                  <c:v>197412</c:v>
                </c:pt>
                <c:pt idx="666">
                  <c:v>428916</c:v>
                </c:pt>
                <c:pt idx="667">
                  <c:v>2801</c:v>
                </c:pt>
                <c:pt idx="668">
                  <c:v>100743</c:v>
                </c:pt>
                <c:pt idx="669">
                  <c:v>18646</c:v>
                </c:pt>
                <c:pt idx="670">
                  <c:v>168207</c:v>
                </c:pt>
                <c:pt idx="671">
                  <c:v>23480</c:v>
                </c:pt>
                <c:pt idx="672">
                  <c:v>31130</c:v>
                </c:pt>
                <c:pt idx="673">
                  <c:v>67797</c:v>
                </c:pt>
                <c:pt idx="674">
                  <c:v>365104</c:v>
                </c:pt>
                <c:pt idx="675">
                  <c:v>232187</c:v>
                </c:pt>
                <c:pt idx="676">
                  <c:v>19397</c:v>
                </c:pt>
                <c:pt idx="677">
                  <c:v>37269</c:v>
                </c:pt>
                <c:pt idx="678">
                  <c:v>135286</c:v>
                </c:pt>
                <c:pt idx="679">
                  <c:v>74476</c:v>
                </c:pt>
                <c:pt idx="680">
                  <c:v>71183</c:v>
                </c:pt>
                <c:pt idx="681">
                  <c:v>64625</c:v>
                </c:pt>
                <c:pt idx="682">
                  <c:v>7559</c:v>
                </c:pt>
                <c:pt idx="683">
                  <c:v>13640</c:v>
                </c:pt>
                <c:pt idx="684">
                  <c:v>210894</c:v>
                </c:pt>
                <c:pt idx="685">
                  <c:v>44795</c:v>
                </c:pt>
                <c:pt idx="686">
                  <c:v>36894</c:v>
                </c:pt>
                <c:pt idx="687">
                  <c:v>121676</c:v>
                </c:pt>
                <c:pt idx="688">
                  <c:v>88590</c:v>
                </c:pt>
                <c:pt idx="689">
                  <c:v>13455</c:v>
                </c:pt>
                <c:pt idx="690">
                  <c:v>11074</c:v>
                </c:pt>
                <c:pt idx="691">
                  <c:v>63951</c:v>
                </c:pt>
                <c:pt idx="692">
                  <c:v>68211</c:v>
                </c:pt>
                <c:pt idx="693">
                  <c:v>177383</c:v>
                </c:pt>
                <c:pt idx="694">
                  <c:v>29602</c:v>
                </c:pt>
                <c:pt idx="695">
                  <c:v>184795</c:v>
                </c:pt>
                <c:pt idx="696">
                  <c:v>142067</c:v>
                </c:pt>
                <c:pt idx="697">
                  <c:v>586</c:v>
                </c:pt>
                <c:pt idx="698">
                  <c:v>136973</c:v>
                </c:pt>
                <c:pt idx="699">
                  <c:v>146364</c:v>
                </c:pt>
                <c:pt idx="700">
                  <c:v>96654</c:v>
                </c:pt>
                <c:pt idx="701">
                  <c:v>43205</c:v>
                </c:pt>
                <c:pt idx="702">
                  <c:v>259492</c:v>
                </c:pt>
                <c:pt idx="703">
                  <c:v>259083</c:v>
                </c:pt>
                <c:pt idx="704">
                  <c:v>60295</c:v>
                </c:pt>
                <c:pt idx="705">
                  <c:v>77394</c:v>
                </c:pt>
                <c:pt idx="706">
                  <c:v>115813</c:v>
                </c:pt>
                <c:pt idx="707">
                  <c:v>77366</c:v>
                </c:pt>
                <c:pt idx="708">
                  <c:v>10037</c:v>
                </c:pt>
                <c:pt idx="709">
                  <c:v>36321</c:v>
                </c:pt>
                <c:pt idx="710">
                  <c:v>270238</c:v>
                </c:pt>
                <c:pt idx="711">
                  <c:v>21245</c:v>
                </c:pt>
                <c:pt idx="712">
                  <c:v>119150</c:v>
                </c:pt>
                <c:pt idx="713">
                  <c:v>66966</c:v>
                </c:pt>
                <c:pt idx="714">
                  <c:v>54643</c:v>
                </c:pt>
                <c:pt idx="715">
                  <c:v>46076</c:v>
                </c:pt>
                <c:pt idx="716">
                  <c:v>452928</c:v>
                </c:pt>
                <c:pt idx="717">
                  <c:v>216032</c:v>
                </c:pt>
                <c:pt idx="718">
                  <c:v>126893</c:v>
                </c:pt>
                <c:pt idx="719">
                  <c:v>11077</c:v>
                </c:pt>
                <c:pt idx="720">
                  <c:v>358416</c:v>
                </c:pt>
                <c:pt idx="721">
                  <c:v>325264</c:v>
                </c:pt>
                <c:pt idx="722">
                  <c:v>112138</c:v>
                </c:pt>
                <c:pt idx="723">
                  <c:v>16995</c:v>
                </c:pt>
                <c:pt idx="724">
                  <c:v>31489</c:v>
                </c:pt>
                <c:pt idx="725">
                  <c:v>23629</c:v>
                </c:pt>
                <c:pt idx="726">
                  <c:v>26493</c:v>
                </c:pt>
                <c:pt idx="727">
                  <c:v>67797</c:v>
                </c:pt>
                <c:pt idx="728">
                  <c:v>70336</c:v>
                </c:pt>
                <c:pt idx="729">
                  <c:v>126464</c:v>
                </c:pt>
                <c:pt idx="730">
                  <c:v>92464</c:v>
                </c:pt>
                <c:pt idx="731">
                  <c:v>153468</c:v>
                </c:pt>
                <c:pt idx="732">
                  <c:v>150082</c:v>
                </c:pt>
                <c:pt idx="733">
                  <c:v>297014</c:v>
                </c:pt>
                <c:pt idx="734">
                  <c:v>127503</c:v>
                </c:pt>
                <c:pt idx="735">
                  <c:v>114070</c:v>
                </c:pt>
                <c:pt idx="736">
                  <c:v>150308</c:v>
                </c:pt>
                <c:pt idx="737">
                  <c:v>168314</c:v>
                </c:pt>
                <c:pt idx="738">
                  <c:v>67760</c:v>
                </c:pt>
                <c:pt idx="739">
                  <c:v>81026</c:v>
                </c:pt>
                <c:pt idx="740">
                  <c:v>160511</c:v>
                </c:pt>
                <c:pt idx="741">
                  <c:v>56605</c:v>
                </c:pt>
                <c:pt idx="742">
                  <c:v>116642</c:v>
                </c:pt>
                <c:pt idx="743">
                  <c:v>6454</c:v>
                </c:pt>
                <c:pt idx="744">
                  <c:v>288451</c:v>
                </c:pt>
                <c:pt idx="745">
                  <c:v>48806</c:v>
                </c:pt>
                <c:pt idx="746">
                  <c:v>73640</c:v>
                </c:pt>
                <c:pt idx="747">
                  <c:v>188116</c:v>
                </c:pt>
                <c:pt idx="748">
                  <c:v>45449</c:v>
                </c:pt>
                <c:pt idx="749">
                  <c:v>135246</c:v>
                </c:pt>
                <c:pt idx="750">
                  <c:v>6915</c:v>
                </c:pt>
                <c:pt idx="751">
                  <c:v>6919</c:v>
                </c:pt>
                <c:pt idx="752">
                  <c:v>227071</c:v>
                </c:pt>
                <c:pt idx="753">
                  <c:v>283967</c:v>
                </c:pt>
                <c:pt idx="754">
                  <c:v>27543</c:v>
                </c:pt>
                <c:pt idx="755">
                  <c:v>284792</c:v>
                </c:pt>
                <c:pt idx="756">
                  <c:v>73006</c:v>
                </c:pt>
                <c:pt idx="757">
                  <c:v>14247</c:v>
                </c:pt>
                <c:pt idx="758">
                  <c:v>264047</c:v>
                </c:pt>
                <c:pt idx="759">
                  <c:v>59982</c:v>
                </c:pt>
                <c:pt idx="760">
                  <c:v>81866</c:v>
                </c:pt>
                <c:pt idx="761">
                  <c:v>74626</c:v>
                </c:pt>
                <c:pt idx="762">
                  <c:v>219091</c:v>
                </c:pt>
                <c:pt idx="763">
                  <c:v>123558</c:v>
                </c:pt>
                <c:pt idx="764">
                  <c:v>125421</c:v>
                </c:pt>
                <c:pt idx="765">
                  <c:v>59474</c:v>
                </c:pt>
                <c:pt idx="766">
                  <c:v>98348</c:v>
                </c:pt>
                <c:pt idx="767">
                  <c:v>65201</c:v>
                </c:pt>
                <c:pt idx="768">
                  <c:v>177828</c:v>
                </c:pt>
                <c:pt idx="769">
                  <c:v>8708</c:v>
                </c:pt>
                <c:pt idx="770">
                  <c:v>11550</c:v>
                </c:pt>
                <c:pt idx="771">
                  <c:v>189923</c:v>
                </c:pt>
                <c:pt idx="772">
                  <c:v>182718</c:v>
                </c:pt>
                <c:pt idx="773">
                  <c:v>34383</c:v>
                </c:pt>
                <c:pt idx="774">
                  <c:v>36624</c:v>
                </c:pt>
                <c:pt idx="775">
                  <c:v>1560</c:v>
                </c:pt>
                <c:pt idx="776">
                  <c:v>26407</c:v>
                </c:pt>
                <c:pt idx="777">
                  <c:v>172754</c:v>
                </c:pt>
                <c:pt idx="778">
                  <c:v>119286</c:v>
                </c:pt>
                <c:pt idx="779">
                  <c:v>403014</c:v>
                </c:pt>
                <c:pt idx="780">
                  <c:v>133367</c:v>
                </c:pt>
                <c:pt idx="781">
                  <c:v>5166</c:v>
                </c:pt>
                <c:pt idx="782">
                  <c:v>37635</c:v>
                </c:pt>
                <c:pt idx="783">
                  <c:v>105568</c:v>
                </c:pt>
                <c:pt idx="784">
                  <c:v>235025</c:v>
                </c:pt>
                <c:pt idx="785">
                  <c:v>30230</c:v>
                </c:pt>
                <c:pt idx="786">
                  <c:v>32815</c:v>
                </c:pt>
                <c:pt idx="787">
                  <c:v>447979</c:v>
                </c:pt>
                <c:pt idx="788">
                  <c:v>1290</c:v>
                </c:pt>
                <c:pt idx="789">
                  <c:v>39451</c:v>
                </c:pt>
                <c:pt idx="790">
                  <c:v>63084</c:v>
                </c:pt>
                <c:pt idx="791">
                  <c:v>20426</c:v>
                </c:pt>
                <c:pt idx="792">
                  <c:v>522040</c:v>
                </c:pt>
                <c:pt idx="793">
                  <c:v>173911</c:v>
                </c:pt>
                <c:pt idx="794">
                  <c:v>109855</c:v>
                </c:pt>
                <c:pt idx="795">
                  <c:v>84641</c:v>
                </c:pt>
                <c:pt idx="796">
                  <c:v>152591</c:v>
                </c:pt>
                <c:pt idx="797">
                  <c:v>123553</c:v>
                </c:pt>
                <c:pt idx="798">
                  <c:v>194489</c:v>
                </c:pt>
                <c:pt idx="799">
                  <c:v>145422</c:v>
                </c:pt>
                <c:pt idx="800">
                  <c:v>57661</c:v>
                </c:pt>
                <c:pt idx="801">
                  <c:v>145395</c:v>
                </c:pt>
                <c:pt idx="802">
                  <c:v>56923</c:v>
                </c:pt>
                <c:pt idx="803">
                  <c:v>7148</c:v>
                </c:pt>
                <c:pt idx="804">
                  <c:v>2794</c:v>
                </c:pt>
                <c:pt idx="805">
                  <c:v>411164</c:v>
                </c:pt>
                <c:pt idx="806">
                  <c:v>544665</c:v>
                </c:pt>
                <c:pt idx="807">
                  <c:v>72803</c:v>
                </c:pt>
                <c:pt idx="808">
                  <c:v>61621</c:v>
                </c:pt>
                <c:pt idx="809">
                  <c:v>190132</c:v>
                </c:pt>
                <c:pt idx="810">
                  <c:v>85028</c:v>
                </c:pt>
                <c:pt idx="811">
                  <c:v>126357</c:v>
                </c:pt>
                <c:pt idx="812">
                  <c:v>10073</c:v>
                </c:pt>
                <c:pt idx="813">
                  <c:v>152247</c:v>
                </c:pt>
                <c:pt idx="814">
                  <c:v>75306</c:v>
                </c:pt>
                <c:pt idx="815">
                  <c:v>45580</c:v>
                </c:pt>
                <c:pt idx="816">
                  <c:v>6261</c:v>
                </c:pt>
                <c:pt idx="817">
                  <c:v>150618</c:v>
                </c:pt>
                <c:pt idx="818">
                  <c:v>41361</c:v>
                </c:pt>
                <c:pt idx="819">
                  <c:v>205284</c:v>
                </c:pt>
                <c:pt idx="820">
                  <c:v>128285</c:v>
                </c:pt>
                <c:pt idx="821">
                  <c:v>16673</c:v>
                </c:pt>
                <c:pt idx="822">
                  <c:v>190990</c:v>
                </c:pt>
                <c:pt idx="823">
                  <c:v>26156</c:v>
                </c:pt>
                <c:pt idx="824">
                  <c:v>725845</c:v>
                </c:pt>
                <c:pt idx="825">
                  <c:v>64794</c:v>
                </c:pt>
                <c:pt idx="826">
                  <c:v>65474</c:v>
                </c:pt>
                <c:pt idx="827">
                  <c:v>52894</c:v>
                </c:pt>
                <c:pt idx="828">
                  <c:v>701607</c:v>
                </c:pt>
                <c:pt idx="829">
                  <c:v>61753</c:v>
                </c:pt>
                <c:pt idx="830">
                  <c:v>139535</c:v>
                </c:pt>
                <c:pt idx="831">
                  <c:v>173848</c:v>
                </c:pt>
                <c:pt idx="832">
                  <c:v>175960</c:v>
                </c:pt>
                <c:pt idx="833">
                  <c:v>107227</c:v>
                </c:pt>
                <c:pt idx="834">
                  <c:v>187170</c:v>
                </c:pt>
                <c:pt idx="835">
                  <c:v>85333</c:v>
                </c:pt>
                <c:pt idx="836">
                  <c:v>177401</c:v>
                </c:pt>
                <c:pt idx="837">
                  <c:v>19440</c:v>
                </c:pt>
                <c:pt idx="838">
                  <c:v>236421</c:v>
                </c:pt>
                <c:pt idx="839">
                  <c:v>18697</c:v>
                </c:pt>
                <c:pt idx="840">
                  <c:v>137891</c:v>
                </c:pt>
                <c:pt idx="841">
                  <c:v>303864</c:v>
                </c:pt>
                <c:pt idx="842">
                  <c:v>4767</c:v>
                </c:pt>
                <c:pt idx="843">
                  <c:v>44931</c:v>
                </c:pt>
                <c:pt idx="844">
                  <c:v>73501</c:v>
                </c:pt>
                <c:pt idx="845">
                  <c:v>45231</c:v>
                </c:pt>
                <c:pt idx="846">
                  <c:v>33158</c:v>
                </c:pt>
                <c:pt idx="847">
                  <c:v>25063</c:v>
                </c:pt>
                <c:pt idx="848">
                  <c:v>3479</c:v>
                </c:pt>
                <c:pt idx="849">
                  <c:v>111609</c:v>
                </c:pt>
                <c:pt idx="850">
                  <c:v>15600</c:v>
                </c:pt>
                <c:pt idx="851">
                  <c:v>33856</c:v>
                </c:pt>
                <c:pt idx="852">
                  <c:v>148379</c:v>
                </c:pt>
                <c:pt idx="853">
                  <c:v>222099</c:v>
                </c:pt>
                <c:pt idx="854">
                  <c:v>408302</c:v>
                </c:pt>
                <c:pt idx="855">
                  <c:v>13174</c:v>
                </c:pt>
                <c:pt idx="856">
                  <c:v>211226</c:v>
                </c:pt>
                <c:pt idx="857">
                  <c:v>71754</c:v>
                </c:pt>
                <c:pt idx="858">
                  <c:v>107557</c:v>
                </c:pt>
                <c:pt idx="859">
                  <c:v>52496</c:v>
                </c:pt>
                <c:pt idx="860">
                  <c:v>56509</c:v>
                </c:pt>
                <c:pt idx="861">
                  <c:v>267921</c:v>
                </c:pt>
                <c:pt idx="862">
                  <c:v>69980</c:v>
                </c:pt>
                <c:pt idx="863">
                  <c:v>73349</c:v>
                </c:pt>
                <c:pt idx="864">
                  <c:v>8000</c:v>
                </c:pt>
                <c:pt idx="865">
                  <c:v>76842</c:v>
                </c:pt>
                <c:pt idx="866">
                  <c:v>273556</c:v>
                </c:pt>
                <c:pt idx="867">
                  <c:v>110390</c:v>
                </c:pt>
                <c:pt idx="868">
                  <c:v>983</c:v>
                </c:pt>
                <c:pt idx="869">
                  <c:v>18520</c:v>
                </c:pt>
                <c:pt idx="870">
                  <c:v>744</c:v>
                </c:pt>
                <c:pt idx="871">
                  <c:v>9750</c:v>
                </c:pt>
                <c:pt idx="872">
                  <c:v>263853</c:v>
                </c:pt>
                <c:pt idx="873">
                  <c:v>40511</c:v>
                </c:pt>
                <c:pt idx="874">
                  <c:v>24997</c:v>
                </c:pt>
                <c:pt idx="875">
                  <c:v>172080</c:v>
                </c:pt>
                <c:pt idx="876">
                  <c:v>92702</c:v>
                </c:pt>
                <c:pt idx="877">
                  <c:v>118483</c:v>
                </c:pt>
                <c:pt idx="878">
                  <c:v>7721</c:v>
                </c:pt>
                <c:pt idx="879">
                  <c:v>138707</c:v>
                </c:pt>
                <c:pt idx="880">
                  <c:v>14995</c:v>
                </c:pt>
                <c:pt idx="881">
                  <c:v>55928</c:v>
                </c:pt>
                <c:pt idx="882">
                  <c:v>91017</c:v>
                </c:pt>
                <c:pt idx="883">
                  <c:v>49855</c:v>
                </c:pt>
                <c:pt idx="884">
                  <c:v>14112</c:v>
                </c:pt>
                <c:pt idx="885">
                  <c:v>217507</c:v>
                </c:pt>
                <c:pt idx="886">
                  <c:v>21746</c:v>
                </c:pt>
                <c:pt idx="887">
                  <c:v>278232</c:v>
                </c:pt>
                <c:pt idx="888">
                  <c:v>199025</c:v>
                </c:pt>
                <c:pt idx="889">
                  <c:v>170027</c:v>
                </c:pt>
                <c:pt idx="890">
                  <c:v>142293</c:v>
                </c:pt>
                <c:pt idx="891">
                  <c:v>70885</c:v>
                </c:pt>
                <c:pt idx="892">
                  <c:v>74435</c:v>
                </c:pt>
                <c:pt idx="893">
                  <c:v>98629</c:v>
                </c:pt>
                <c:pt idx="894">
                  <c:v>530870</c:v>
                </c:pt>
                <c:pt idx="895">
                  <c:v>218771</c:v>
                </c:pt>
                <c:pt idx="896">
                  <c:v>21912</c:v>
                </c:pt>
                <c:pt idx="897">
                  <c:v>557489</c:v>
                </c:pt>
                <c:pt idx="898">
                  <c:v>106098</c:v>
                </c:pt>
                <c:pt idx="899">
                  <c:v>948065</c:v>
                </c:pt>
                <c:pt idx="900">
                  <c:v>217373</c:v>
                </c:pt>
                <c:pt idx="901">
                  <c:v>64322</c:v>
                </c:pt>
                <c:pt idx="902">
                  <c:v>8509</c:v>
                </c:pt>
                <c:pt idx="903">
                  <c:v>14580</c:v>
                </c:pt>
                <c:pt idx="904">
                  <c:v>15267</c:v>
                </c:pt>
                <c:pt idx="905">
                  <c:v>87665</c:v>
                </c:pt>
                <c:pt idx="906">
                  <c:v>92237</c:v>
                </c:pt>
                <c:pt idx="907">
                  <c:v>117212</c:v>
                </c:pt>
                <c:pt idx="908">
                  <c:v>336235</c:v>
                </c:pt>
                <c:pt idx="909">
                  <c:v>14322</c:v>
                </c:pt>
                <c:pt idx="910">
                  <c:v>11158</c:v>
                </c:pt>
                <c:pt idx="911">
                  <c:v>49007</c:v>
                </c:pt>
                <c:pt idx="912">
                  <c:v>99033</c:v>
                </c:pt>
                <c:pt idx="913">
                  <c:v>548573</c:v>
                </c:pt>
                <c:pt idx="914">
                  <c:v>89424</c:v>
                </c:pt>
                <c:pt idx="915">
                  <c:v>24657</c:v>
                </c:pt>
                <c:pt idx="916">
                  <c:v>4391</c:v>
                </c:pt>
                <c:pt idx="917">
                  <c:v>9727</c:v>
                </c:pt>
                <c:pt idx="918">
                  <c:v>34098</c:v>
                </c:pt>
                <c:pt idx="919">
                  <c:v>109873</c:v>
                </c:pt>
                <c:pt idx="920">
                  <c:v>9395</c:v>
                </c:pt>
                <c:pt idx="921">
                  <c:v>12411</c:v>
                </c:pt>
                <c:pt idx="922">
                  <c:v>185258</c:v>
                </c:pt>
                <c:pt idx="923">
                  <c:v>52339</c:v>
                </c:pt>
                <c:pt idx="924">
                  <c:v>10585</c:v>
                </c:pt>
                <c:pt idx="925">
                  <c:v>49207</c:v>
                </c:pt>
                <c:pt idx="926">
                  <c:v>95860</c:v>
                </c:pt>
                <c:pt idx="927">
                  <c:v>213898</c:v>
                </c:pt>
                <c:pt idx="928">
                  <c:v>4743</c:v>
                </c:pt>
                <c:pt idx="929">
                  <c:v>183208</c:v>
                </c:pt>
                <c:pt idx="930">
                  <c:v>204063</c:v>
                </c:pt>
                <c:pt idx="931">
                  <c:v>113963</c:v>
                </c:pt>
                <c:pt idx="932">
                  <c:v>162130</c:v>
                </c:pt>
                <c:pt idx="933">
                  <c:v>2039</c:v>
                </c:pt>
                <c:pt idx="934">
                  <c:v>222018</c:v>
                </c:pt>
                <c:pt idx="935">
                  <c:v>20827</c:v>
                </c:pt>
                <c:pt idx="936">
                  <c:v>185845</c:v>
                </c:pt>
                <c:pt idx="937">
                  <c:v>37785</c:v>
                </c:pt>
                <c:pt idx="938">
                  <c:v>175524</c:v>
                </c:pt>
                <c:pt idx="939">
                  <c:v>28855</c:v>
                </c:pt>
                <c:pt idx="940">
                  <c:v>256213</c:v>
                </c:pt>
                <c:pt idx="941">
                  <c:v>314630</c:v>
                </c:pt>
                <c:pt idx="942">
                  <c:v>28247</c:v>
                </c:pt>
                <c:pt idx="943">
                  <c:v>1976</c:v>
                </c:pt>
                <c:pt idx="944">
                  <c:v>8224</c:v>
                </c:pt>
                <c:pt idx="945">
                  <c:v>260981</c:v>
                </c:pt>
                <c:pt idx="946">
                  <c:v>55513</c:v>
                </c:pt>
                <c:pt idx="947">
                  <c:v>221521</c:v>
                </c:pt>
                <c:pt idx="948">
                  <c:v>93548</c:v>
                </c:pt>
                <c:pt idx="949">
                  <c:v>2412</c:v>
                </c:pt>
                <c:pt idx="950">
                  <c:v>5709</c:v>
                </c:pt>
                <c:pt idx="951">
                  <c:v>136048</c:v>
                </c:pt>
                <c:pt idx="952">
                  <c:v>93767</c:v>
                </c:pt>
                <c:pt idx="953">
                  <c:v>36267</c:v>
                </c:pt>
                <c:pt idx="954">
                  <c:v>11622</c:v>
                </c:pt>
                <c:pt idx="955">
                  <c:v>30314</c:v>
                </c:pt>
                <c:pt idx="956">
                  <c:v>154938</c:v>
                </c:pt>
                <c:pt idx="957">
                  <c:v>68159</c:v>
                </c:pt>
                <c:pt idx="958">
                  <c:v>17740</c:v>
                </c:pt>
                <c:pt idx="959">
                  <c:v>229574</c:v>
                </c:pt>
                <c:pt idx="960">
                  <c:v>82232</c:v>
                </c:pt>
                <c:pt idx="961">
                  <c:v>132423</c:v>
                </c:pt>
                <c:pt idx="962">
                  <c:v>130661</c:v>
                </c:pt>
                <c:pt idx="963">
                  <c:v>253823</c:v>
                </c:pt>
                <c:pt idx="964">
                  <c:v>421818</c:v>
                </c:pt>
                <c:pt idx="965">
                  <c:v>29608</c:v>
                </c:pt>
                <c:pt idx="966">
                  <c:v>220475</c:v>
                </c:pt>
                <c:pt idx="967">
                  <c:v>6304</c:v>
                </c:pt>
                <c:pt idx="968">
                  <c:v>57363</c:v>
                </c:pt>
                <c:pt idx="969">
                  <c:v>27918</c:v>
                </c:pt>
                <c:pt idx="970">
                  <c:v>2541</c:v>
                </c:pt>
                <c:pt idx="971">
                  <c:v>26730</c:v>
                </c:pt>
                <c:pt idx="972">
                  <c:v>36381</c:v>
                </c:pt>
                <c:pt idx="973">
                  <c:v>116910</c:v>
                </c:pt>
                <c:pt idx="974">
                  <c:v>24104</c:v>
                </c:pt>
                <c:pt idx="975">
                  <c:v>40878</c:v>
                </c:pt>
                <c:pt idx="976">
                  <c:v>11369</c:v>
                </c:pt>
                <c:pt idx="977">
                  <c:v>381672</c:v>
                </c:pt>
                <c:pt idx="978">
                  <c:v>190439</c:v>
                </c:pt>
                <c:pt idx="979">
                  <c:v>245152</c:v>
                </c:pt>
                <c:pt idx="980">
                  <c:v>103589</c:v>
                </c:pt>
                <c:pt idx="981">
                  <c:v>198111</c:v>
                </c:pt>
                <c:pt idx="982">
                  <c:v>116159</c:v>
                </c:pt>
                <c:pt idx="983">
                  <c:v>58967</c:v>
                </c:pt>
                <c:pt idx="984">
                  <c:v>25549</c:v>
                </c:pt>
                <c:pt idx="985">
                  <c:v>111658</c:v>
                </c:pt>
                <c:pt idx="986">
                  <c:v>5841</c:v>
                </c:pt>
                <c:pt idx="987">
                  <c:v>258186</c:v>
                </c:pt>
                <c:pt idx="988">
                  <c:v>23660</c:v>
                </c:pt>
                <c:pt idx="989">
                  <c:v>1138</c:v>
                </c:pt>
                <c:pt idx="990">
                  <c:v>111117</c:v>
                </c:pt>
                <c:pt idx="991">
                  <c:v>89383</c:v>
                </c:pt>
                <c:pt idx="992">
                  <c:v>238747</c:v>
                </c:pt>
                <c:pt idx="993">
                  <c:v>144021</c:v>
                </c:pt>
                <c:pt idx="994">
                  <c:v>38949</c:v>
                </c:pt>
                <c:pt idx="995">
                  <c:v>330</c:v>
                </c:pt>
                <c:pt idx="996">
                  <c:v>86347</c:v>
                </c:pt>
                <c:pt idx="997">
                  <c:v>35446</c:v>
                </c:pt>
                <c:pt idx="998">
                  <c:v>45992</c:v>
                </c:pt>
                <c:pt idx="999">
                  <c:v>107815</c:v>
                </c:pt>
                <c:pt idx="1000">
                  <c:v>27646</c:v>
                </c:pt>
                <c:pt idx="1001">
                  <c:v>46204</c:v>
                </c:pt>
                <c:pt idx="1002">
                  <c:v>10680</c:v>
                </c:pt>
                <c:pt idx="1003">
                  <c:v>191437</c:v>
                </c:pt>
                <c:pt idx="1004">
                  <c:v>42678</c:v>
                </c:pt>
                <c:pt idx="1005">
                  <c:v>174248</c:v>
                </c:pt>
                <c:pt idx="1006">
                  <c:v>54478</c:v>
                </c:pt>
                <c:pt idx="1007">
                  <c:v>176072</c:v>
                </c:pt>
                <c:pt idx="1008">
                  <c:v>88451</c:v>
                </c:pt>
                <c:pt idx="1009">
                  <c:v>204327</c:v>
                </c:pt>
                <c:pt idx="1010">
                  <c:v>44788</c:v>
                </c:pt>
                <c:pt idx="1011">
                  <c:v>10143</c:v>
                </c:pt>
                <c:pt idx="1012">
                  <c:v>269858</c:v>
                </c:pt>
                <c:pt idx="1013">
                  <c:v>406919</c:v>
                </c:pt>
                <c:pt idx="1014">
                  <c:v>23986</c:v>
                </c:pt>
                <c:pt idx="1015">
                  <c:v>276746</c:v>
                </c:pt>
                <c:pt idx="1016">
                  <c:v>142496</c:v>
                </c:pt>
                <c:pt idx="1017">
                  <c:v>49240</c:v>
                </c:pt>
                <c:pt idx="1018">
                  <c:v>134625</c:v>
                </c:pt>
                <c:pt idx="1019">
                  <c:v>5603</c:v>
                </c:pt>
                <c:pt idx="1020">
                  <c:v>28068</c:v>
                </c:pt>
                <c:pt idx="1021">
                  <c:v>101221</c:v>
                </c:pt>
                <c:pt idx="1022">
                  <c:v>265</c:v>
                </c:pt>
                <c:pt idx="1023">
                  <c:v>107923</c:v>
                </c:pt>
                <c:pt idx="1024">
                  <c:v>19147</c:v>
                </c:pt>
                <c:pt idx="1025">
                  <c:v>28845</c:v>
                </c:pt>
                <c:pt idx="1026">
                  <c:v>131969</c:v>
                </c:pt>
                <c:pt idx="1027">
                  <c:v>155262</c:v>
                </c:pt>
                <c:pt idx="1028">
                  <c:v>43965</c:v>
                </c:pt>
                <c:pt idx="1029">
                  <c:v>58222</c:v>
                </c:pt>
                <c:pt idx="1030">
                  <c:v>164148</c:v>
                </c:pt>
                <c:pt idx="1031">
                  <c:v>19194</c:v>
                </c:pt>
                <c:pt idx="1032">
                  <c:v>166194</c:v>
                </c:pt>
                <c:pt idx="1033">
                  <c:v>387632</c:v>
                </c:pt>
                <c:pt idx="1034">
                  <c:v>14143</c:v>
                </c:pt>
                <c:pt idx="1035">
                  <c:v>14786</c:v>
                </c:pt>
                <c:pt idx="1036">
                  <c:v>47794</c:v>
                </c:pt>
                <c:pt idx="1037">
                  <c:v>143525</c:v>
                </c:pt>
                <c:pt idx="1038">
                  <c:v>40123</c:v>
                </c:pt>
                <c:pt idx="1039">
                  <c:v>42689</c:v>
                </c:pt>
                <c:pt idx="1040">
                  <c:v>5158</c:v>
                </c:pt>
                <c:pt idx="1041">
                  <c:v>18395</c:v>
                </c:pt>
                <c:pt idx="1042">
                  <c:v>43903</c:v>
                </c:pt>
                <c:pt idx="1043">
                  <c:v>21223</c:v>
                </c:pt>
                <c:pt idx="1044">
                  <c:v>92599</c:v>
                </c:pt>
                <c:pt idx="1045">
                  <c:v>116681</c:v>
                </c:pt>
                <c:pt idx="1046">
                  <c:v>169023</c:v>
                </c:pt>
                <c:pt idx="1047">
                  <c:v>128729</c:v>
                </c:pt>
                <c:pt idx="1048">
                  <c:v>24145</c:v>
                </c:pt>
                <c:pt idx="1049">
                  <c:v>300542</c:v>
                </c:pt>
                <c:pt idx="1050">
                  <c:v>71495</c:v>
                </c:pt>
                <c:pt idx="1051">
                  <c:v>13505</c:v>
                </c:pt>
                <c:pt idx="1052">
                  <c:v>36996</c:v>
                </c:pt>
                <c:pt idx="1053">
                  <c:v>23996</c:v>
                </c:pt>
                <c:pt idx="1054">
                  <c:v>167967</c:v>
                </c:pt>
                <c:pt idx="1055">
                  <c:v>111368</c:v>
                </c:pt>
                <c:pt idx="1056">
                  <c:v>207934</c:v>
                </c:pt>
                <c:pt idx="1057">
                  <c:v>18035</c:v>
                </c:pt>
                <c:pt idx="1058">
                  <c:v>471220</c:v>
                </c:pt>
                <c:pt idx="1059">
                  <c:v>193962</c:v>
                </c:pt>
                <c:pt idx="1060">
                  <c:v>3675</c:v>
                </c:pt>
                <c:pt idx="1061">
                  <c:v>29990</c:v>
                </c:pt>
                <c:pt idx="1062">
                  <c:v>254841</c:v>
                </c:pt>
                <c:pt idx="1063">
                  <c:v>238916</c:v>
                </c:pt>
                <c:pt idx="1064">
                  <c:v>11763</c:v>
                </c:pt>
                <c:pt idx="1065">
                  <c:v>52509</c:v>
                </c:pt>
                <c:pt idx="1066">
                  <c:v>210680</c:v>
                </c:pt>
                <c:pt idx="1067">
                  <c:v>67949</c:v>
                </c:pt>
                <c:pt idx="1068">
                  <c:v>296661</c:v>
                </c:pt>
                <c:pt idx="1069">
                  <c:v>15103</c:v>
                </c:pt>
                <c:pt idx="1070">
                  <c:v>35514</c:v>
                </c:pt>
                <c:pt idx="1071">
                  <c:v>136667</c:v>
                </c:pt>
                <c:pt idx="1072">
                  <c:v>287822</c:v>
                </c:pt>
                <c:pt idx="1073">
                  <c:v>76151</c:v>
                </c:pt>
                <c:pt idx="1074">
                  <c:v>313797</c:v>
                </c:pt>
                <c:pt idx="1075">
                  <c:v>200035</c:v>
                </c:pt>
                <c:pt idx="1076">
                  <c:v>8087</c:v>
                </c:pt>
                <c:pt idx="1077">
                  <c:v>12047</c:v>
                </c:pt>
                <c:pt idx="1078">
                  <c:v>53977</c:v>
                </c:pt>
                <c:pt idx="1079">
                  <c:v>159825</c:v>
                </c:pt>
                <c:pt idx="1080">
                  <c:v>6377</c:v>
                </c:pt>
                <c:pt idx="1081">
                  <c:v>188652</c:v>
                </c:pt>
                <c:pt idx="1082">
                  <c:v>92850</c:v>
                </c:pt>
                <c:pt idx="1083">
                  <c:v>110616</c:v>
                </c:pt>
                <c:pt idx="1084">
                  <c:v>101386</c:v>
                </c:pt>
                <c:pt idx="1085">
                  <c:v>24412</c:v>
                </c:pt>
                <c:pt idx="1086">
                  <c:v>50041</c:v>
                </c:pt>
                <c:pt idx="1087">
                  <c:v>105144</c:v>
                </c:pt>
                <c:pt idx="1088">
                  <c:v>29715</c:v>
                </c:pt>
                <c:pt idx="1089">
                  <c:v>75176</c:v>
                </c:pt>
                <c:pt idx="1090">
                  <c:v>179235</c:v>
                </c:pt>
                <c:pt idx="1091">
                  <c:v>207613</c:v>
                </c:pt>
                <c:pt idx="1092">
                  <c:v>3258</c:v>
                </c:pt>
                <c:pt idx="1093">
                  <c:v>89351</c:v>
                </c:pt>
                <c:pt idx="1094">
                  <c:v>30210</c:v>
                </c:pt>
                <c:pt idx="1095">
                  <c:v>24019</c:v>
                </c:pt>
                <c:pt idx="1096">
                  <c:v>27882</c:v>
                </c:pt>
                <c:pt idx="1097">
                  <c:v>46221</c:v>
                </c:pt>
                <c:pt idx="1098">
                  <c:v>105591</c:v>
                </c:pt>
                <c:pt idx="1099">
                  <c:v>76477</c:v>
                </c:pt>
                <c:pt idx="1100">
                  <c:v>114925</c:v>
                </c:pt>
                <c:pt idx="1101">
                  <c:v>22897</c:v>
                </c:pt>
                <c:pt idx="1102">
                  <c:v>53341</c:v>
                </c:pt>
                <c:pt idx="1103">
                  <c:v>59637</c:v>
                </c:pt>
                <c:pt idx="1104">
                  <c:v>11347</c:v>
                </c:pt>
                <c:pt idx="1105">
                  <c:v>247289</c:v>
                </c:pt>
                <c:pt idx="1106">
                  <c:v>8603</c:v>
                </c:pt>
                <c:pt idx="1107">
                  <c:v>414070</c:v>
                </c:pt>
                <c:pt idx="1108">
                  <c:v>137854</c:v>
                </c:pt>
                <c:pt idx="1109">
                  <c:v>149066</c:v>
                </c:pt>
                <c:pt idx="1110">
                  <c:v>4583</c:v>
                </c:pt>
                <c:pt idx="1111">
                  <c:v>513158</c:v>
                </c:pt>
                <c:pt idx="1112">
                  <c:v>71527</c:v>
                </c:pt>
                <c:pt idx="1113">
                  <c:v>90070</c:v>
                </c:pt>
                <c:pt idx="1114">
                  <c:v>11798</c:v>
                </c:pt>
                <c:pt idx="1115">
                  <c:v>29613</c:v>
                </c:pt>
                <c:pt idx="1116">
                  <c:v>5744</c:v>
                </c:pt>
                <c:pt idx="1117">
                  <c:v>183247</c:v>
                </c:pt>
                <c:pt idx="1118">
                  <c:v>67604</c:v>
                </c:pt>
                <c:pt idx="1119">
                  <c:v>37714</c:v>
                </c:pt>
                <c:pt idx="1120">
                  <c:v>71842</c:v>
                </c:pt>
                <c:pt idx="1121">
                  <c:v>46951</c:v>
                </c:pt>
                <c:pt idx="1122">
                  <c:v>103241</c:v>
                </c:pt>
                <c:pt idx="1123">
                  <c:v>12241</c:v>
                </c:pt>
                <c:pt idx="1124">
                  <c:v>86664</c:v>
                </c:pt>
                <c:pt idx="1125">
                  <c:v>9230</c:v>
                </c:pt>
                <c:pt idx="1126">
                  <c:v>212167</c:v>
                </c:pt>
                <c:pt idx="1127">
                  <c:v>187181</c:v>
                </c:pt>
                <c:pt idx="1128">
                  <c:v>6804</c:v>
                </c:pt>
                <c:pt idx="1129">
                  <c:v>1553</c:v>
                </c:pt>
                <c:pt idx="1130">
                  <c:v>45799</c:v>
                </c:pt>
                <c:pt idx="1131">
                  <c:v>102125</c:v>
                </c:pt>
                <c:pt idx="1132">
                  <c:v>315549</c:v>
                </c:pt>
                <c:pt idx="1133">
                  <c:v>24033</c:v>
                </c:pt>
                <c:pt idx="1134">
                  <c:v>3167</c:v>
                </c:pt>
                <c:pt idx="1135">
                  <c:v>71387</c:v>
                </c:pt>
                <c:pt idx="1136">
                  <c:v>183425</c:v>
                </c:pt>
                <c:pt idx="1137">
                  <c:v>215255</c:v>
                </c:pt>
                <c:pt idx="1138">
                  <c:v>55539</c:v>
                </c:pt>
                <c:pt idx="1139">
                  <c:v>115216</c:v>
                </c:pt>
                <c:pt idx="1140">
                  <c:v>52421</c:v>
                </c:pt>
                <c:pt idx="1141">
                  <c:v>38142</c:v>
                </c:pt>
                <c:pt idx="1142">
                  <c:v>41313</c:v>
                </c:pt>
                <c:pt idx="1143">
                  <c:v>21360</c:v>
                </c:pt>
                <c:pt idx="1144">
                  <c:v>118684</c:v>
                </c:pt>
                <c:pt idx="1145">
                  <c:v>248468</c:v>
                </c:pt>
                <c:pt idx="1146">
                  <c:v>15412</c:v>
                </c:pt>
                <c:pt idx="1147">
                  <c:v>56654</c:v>
                </c:pt>
                <c:pt idx="1148">
                  <c:v>140499</c:v>
                </c:pt>
                <c:pt idx="1149">
                  <c:v>207486</c:v>
                </c:pt>
                <c:pt idx="1150">
                  <c:v>21554</c:v>
                </c:pt>
                <c:pt idx="1151">
                  <c:v>152601</c:v>
                </c:pt>
                <c:pt idx="1152">
                  <c:v>296787</c:v>
                </c:pt>
                <c:pt idx="1153">
                  <c:v>2302</c:v>
                </c:pt>
                <c:pt idx="1154">
                  <c:v>15401</c:v>
                </c:pt>
                <c:pt idx="1155">
                  <c:v>196422</c:v>
                </c:pt>
                <c:pt idx="1156">
                  <c:v>36455</c:v>
                </c:pt>
                <c:pt idx="1157">
                  <c:v>1524</c:v>
                </c:pt>
                <c:pt idx="1158">
                  <c:v>4360</c:v>
                </c:pt>
                <c:pt idx="1159">
                  <c:v>57958</c:v>
                </c:pt>
                <c:pt idx="1160">
                  <c:v>14301</c:v>
                </c:pt>
                <c:pt idx="1161">
                  <c:v>73886</c:v>
                </c:pt>
                <c:pt idx="1162">
                  <c:v>154199</c:v>
                </c:pt>
                <c:pt idx="1163">
                  <c:v>156143</c:v>
                </c:pt>
                <c:pt idx="1164">
                  <c:v>54657</c:v>
                </c:pt>
                <c:pt idx="1165">
                  <c:v>208422</c:v>
                </c:pt>
                <c:pt idx="1166">
                  <c:v>76407</c:v>
                </c:pt>
                <c:pt idx="1167">
                  <c:v>2770</c:v>
                </c:pt>
                <c:pt idx="1168">
                  <c:v>7479</c:v>
                </c:pt>
                <c:pt idx="1169">
                  <c:v>14031</c:v>
                </c:pt>
                <c:pt idx="1170">
                  <c:v>1428</c:v>
                </c:pt>
                <c:pt idx="1171">
                  <c:v>166791</c:v>
                </c:pt>
                <c:pt idx="1172">
                  <c:v>29058</c:v>
                </c:pt>
                <c:pt idx="1173">
                  <c:v>48346</c:v>
                </c:pt>
                <c:pt idx="1174">
                  <c:v>71782</c:v>
                </c:pt>
                <c:pt idx="1175">
                  <c:v>522371</c:v>
                </c:pt>
                <c:pt idx="1176">
                  <c:v>453153</c:v>
                </c:pt>
                <c:pt idx="1177">
                  <c:v>6221</c:v>
                </c:pt>
                <c:pt idx="1178">
                  <c:v>98899</c:v>
                </c:pt>
                <c:pt idx="1179">
                  <c:v>79264</c:v>
                </c:pt>
                <c:pt idx="1180">
                  <c:v>418214</c:v>
                </c:pt>
                <c:pt idx="1181">
                  <c:v>32382</c:v>
                </c:pt>
                <c:pt idx="1182">
                  <c:v>298590</c:v>
                </c:pt>
                <c:pt idx="1183">
                  <c:v>21606</c:v>
                </c:pt>
                <c:pt idx="1184">
                  <c:v>5016</c:v>
                </c:pt>
                <c:pt idx="1185">
                  <c:v>65785</c:v>
                </c:pt>
                <c:pt idx="1186">
                  <c:v>87682</c:v>
                </c:pt>
                <c:pt idx="1187">
                  <c:v>24438</c:v>
                </c:pt>
                <c:pt idx="1188">
                  <c:v>252257</c:v>
                </c:pt>
                <c:pt idx="1189">
                  <c:v>245989</c:v>
                </c:pt>
                <c:pt idx="1190">
                  <c:v>260442</c:v>
                </c:pt>
                <c:pt idx="1191">
                  <c:v>35833</c:v>
                </c:pt>
                <c:pt idx="1192">
                  <c:v>23864</c:v>
                </c:pt>
                <c:pt idx="1193">
                  <c:v>16651</c:v>
                </c:pt>
                <c:pt idx="1194">
                  <c:v>71679</c:v>
                </c:pt>
                <c:pt idx="1195">
                  <c:v>200647</c:v>
                </c:pt>
                <c:pt idx="1196">
                  <c:v>203269</c:v>
                </c:pt>
                <c:pt idx="1197">
                  <c:v>387436</c:v>
                </c:pt>
                <c:pt idx="1198">
                  <c:v>106111</c:v>
                </c:pt>
                <c:pt idx="1199">
                  <c:v>9283</c:v>
                </c:pt>
                <c:pt idx="1200">
                  <c:v>71708</c:v>
                </c:pt>
                <c:pt idx="1201">
                  <c:v>381148</c:v>
                </c:pt>
                <c:pt idx="1202">
                  <c:v>72287</c:v>
                </c:pt>
                <c:pt idx="1203">
                  <c:v>192462</c:v>
                </c:pt>
                <c:pt idx="1204">
                  <c:v>255257</c:v>
                </c:pt>
                <c:pt idx="1205">
                  <c:v>23023</c:v>
                </c:pt>
                <c:pt idx="1206">
                  <c:v>8535</c:v>
                </c:pt>
                <c:pt idx="1207">
                  <c:v>72639</c:v>
                </c:pt>
                <c:pt idx="1208">
                  <c:v>456260</c:v>
                </c:pt>
                <c:pt idx="1209">
                  <c:v>230931</c:v>
                </c:pt>
                <c:pt idx="1210">
                  <c:v>40618</c:v>
                </c:pt>
                <c:pt idx="1211">
                  <c:v>6000</c:v>
                </c:pt>
                <c:pt idx="1212">
                  <c:v>41685</c:v>
                </c:pt>
                <c:pt idx="1213">
                  <c:v>165333</c:v>
                </c:pt>
                <c:pt idx="1214">
                  <c:v>101287</c:v>
                </c:pt>
                <c:pt idx="1215">
                  <c:v>61396</c:v>
                </c:pt>
                <c:pt idx="1216">
                  <c:v>96385</c:v>
                </c:pt>
                <c:pt idx="1217">
                  <c:v>181472</c:v>
                </c:pt>
                <c:pt idx="1218">
                  <c:v>44143</c:v>
                </c:pt>
                <c:pt idx="1219">
                  <c:v>121259</c:v>
                </c:pt>
                <c:pt idx="1220">
                  <c:v>62468</c:v>
                </c:pt>
                <c:pt idx="1221">
                  <c:v>218379</c:v>
                </c:pt>
                <c:pt idx="1222">
                  <c:v>471644</c:v>
                </c:pt>
                <c:pt idx="1223">
                  <c:v>451803</c:v>
                </c:pt>
                <c:pt idx="1224">
                  <c:v>17982</c:v>
                </c:pt>
                <c:pt idx="1225">
                  <c:v>6084</c:v>
                </c:pt>
                <c:pt idx="1226">
                  <c:v>277172</c:v>
                </c:pt>
                <c:pt idx="1227">
                  <c:v>16299</c:v>
                </c:pt>
                <c:pt idx="1228">
                  <c:v>57831</c:v>
                </c:pt>
                <c:pt idx="1229">
                  <c:v>23696</c:v>
                </c:pt>
                <c:pt idx="1230">
                  <c:v>20449</c:v>
                </c:pt>
                <c:pt idx="1231">
                  <c:v>28714</c:v>
                </c:pt>
                <c:pt idx="1232">
                  <c:v>161344</c:v>
                </c:pt>
                <c:pt idx="1233">
                  <c:v>285623</c:v>
                </c:pt>
                <c:pt idx="1234">
                  <c:v>15352</c:v>
                </c:pt>
                <c:pt idx="1235">
                  <c:v>4117</c:v>
                </c:pt>
                <c:pt idx="1236">
                  <c:v>11704</c:v>
                </c:pt>
                <c:pt idx="1237">
                  <c:v>9866</c:v>
                </c:pt>
                <c:pt idx="1238">
                  <c:v>2676</c:v>
                </c:pt>
                <c:pt idx="1239">
                  <c:v>91093</c:v>
                </c:pt>
                <c:pt idx="1240">
                  <c:v>26434</c:v>
                </c:pt>
                <c:pt idx="1241">
                  <c:v>58906</c:v>
                </c:pt>
                <c:pt idx="1242">
                  <c:v>51996</c:v>
                </c:pt>
                <c:pt idx="1243">
                  <c:v>27266</c:v>
                </c:pt>
                <c:pt idx="1244">
                  <c:v>185587</c:v>
                </c:pt>
                <c:pt idx="1245">
                  <c:v>85720</c:v>
                </c:pt>
                <c:pt idx="1246">
                  <c:v>536314</c:v>
                </c:pt>
                <c:pt idx="1247">
                  <c:v>82073</c:v>
                </c:pt>
                <c:pt idx="1248">
                  <c:v>45890</c:v>
                </c:pt>
                <c:pt idx="1249">
                  <c:v>92640</c:v>
                </c:pt>
                <c:pt idx="1250">
                  <c:v>54104</c:v>
                </c:pt>
                <c:pt idx="1251">
                  <c:v>307539</c:v>
                </c:pt>
                <c:pt idx="1252">
                  <c:v>34224</c:v>
                </c:pt>
                <c:pt idx="1253">
                  <c:v>21416</c:v>
                </c:pt>
                <c:pt idx="1254">
                  <c:v>208092</c:v>
                </c:pt>
                <c:pt idx="1255">
                  <c:v>85198</c:v>
                </c:pt>
                <c:pt idx="1256">
                  <c:v>2742</c:v>
                </c:pt>
                <c:pt idx="1257">
                  <c:v>114610</c:v>
                </c:pt>
                <c:pt idx="1258">
                  <c:v>316671</c:v>
                </c:pt>
                <c:pt idx="1259">
                  <c:v>83560</c:v>
                </c:pt>
                <c:pt idx="1260">
                  <c:v>44979</c:v>
                </c:pt>
                <c:pt idx="1261">
                  <c:v>465019</c:v>
                </c:pt>
                <c:pt idx="1262">
                  <c:v>12366</c:v>
                </c:pt>
                <c:pt idx="1263">
                  <c:v>70698</c:v>
                </c:pt>
                <c:pt idx="1264">
                  <c:v>137003</c:v>
                </c:pt>
                <c:pt idx="1265">
                  <c:v>216486</c:v>
                </c:pt>
                <c:pt idx="1266">
                  <c:v>9233</c:v>
                </c:pt>
                <c:pt idx="1267">
                  <c:v>12980</c:v>
                </c:pt>
                <c:pt idx="1268">
                  <c:v>34488</c:v>
                </c:pt>
                <c:pt idx="1269">
                  <c:v>12160</c:v>
                </c:pt>
                <c:pt idx="1270">
                  <c:v>15885</c:v>
                </c:pt>
                <c:pt idx="1271">
                  <c:v>371639</c:v>
                </c:pt>
                <c:pt idx="1272">
                  <c:v>85362</c:v>
                </c:pt>
                <c:pt idx="1273">
                  <c:v>146766</c:v>
                </c:pt>
                <c:pt idx="1274">
                  <c:v>4293</c:v>
                </c:pt>
                <c:pt idx="1275">
                  <c:v>38399</c:v>
                </c:pt>
                <c:pt idx="1276">
                  <c:v>20730</c:v>
                </c:pt>
                <c:pt idx="1277">
                  <c:v>508818</c:v>
                </c:pt>
                <c:pt idx="1278">
                  <c:v>5600</c:v>
                </c:pt>
                <c:pt idx="1279">
                  <c:v>172965</c:v>
                </c:pt>
                <c:pt idx="1280">
                  <c:v>3924</c:v>
                </c:pt>
                <c:pt idx="1281">
                  <c:v>69663</c:v>
                </c:pt>
                <c:pt idx="1282">
                  <c:v>226133</c:v>
                </c:pt>
                <c:pt idx="1283">
                  <c:v>69733</c:v>
                </c:pt>
                <c:pt idx="1284">
                  <c:v>69576</c:v>
                </c:pt>
                <c:pt idx="1285">
                  <c:v>8039</c:v>
                </c:pt>
                <c:pt idx="1286">
                  <c:v>6011</c:v>
                </c:pt>
                <c:pt idx="1287">
                  <c:v>149222</c:v>
                </c:pt>
                <c:pt idx="1288">
                  <c:v>373966</c:v>
                </c:pt>
                <c:pt idx="1289">
                  <c:v>17948</c:v>
                </c:pt>
                <c:pt idx="1290">
                  <c:v>5786</c:v>
                </c:pt>
                <c:pt idx="1291">
                  <c:v>10018</c:v>
                </c:pt>
                <c:pt idx="1292">
                  <c:v>6304</c:v>
                </c:pt>
                <c:pt idx="1293">
                  <c:v>14548</c:v>
                </c:pt>
                <c:pt idx="1294">
                  <c:v>52055</c:v>
                </c:pt>
                <c:pt idx="1295">
                  <c:v>147597</c:v>
                </c:pt>
                <c:pt idx="1296">
                  <c:v>54787</c:v>
                </c:pt>
                <c:pt idx="1297">
                  <c:v>81298</c:v>
                </c:pt>
                <c:pt idx="1298">
                  <c:v>55101</c:v>
                </c:pt>
                <c:pt idx="1299">
                  <c:v>109894</c:v>
                </c:pt>
                <c:pt idx="1300">
                  <c:v>15843</c:v>
                </c:pt>
                <c:pt idx="1301">
                  <c:v>62986</c:v>
                </c:pt>
                <c:pt idx="1302">
                  <c:v>110364</c:v>
                </c:pt>
                <c:pt idx="1303">
                  <c:v>33067</c:v>
                </c:pt>
                <c:pt idx="1304">
                  <c:v>36108</c:v>
                </c:pt>
                <c:pt idx="1305">
                  <c:v>30339</c:v>
                </c:pt>
                <c:pt idx="1306">
                  <c:v>353442</c:v>
                </c:pt>
                <c:pt idx="1307">
                  <c:v>194249</c:v>
                </c:pt>
                <c:pt idx="1308">
                  <c:v>23023</c:v>
                </c:pt>
                <c:pt idx="1309">
                  <c:v>430055</c:v>
                </c:pt>
                <c:pt idx="1310">
                  <c:v>112899</c:v>
                </c:pt>
                <c:pt idx="1311">
                  <c:v>42296</c:v>
                </c:pt>
                <c:pt idx="1312">
                  <c:v>128593</c:v>
                </c:pt>
                <c:pt idx="1313">
                  <c:v>25465</c:v>
                </c:pt>
                <c:pt idx="1314">
                  <c:v>36494</c:v>
                </c:pt>
                <c:pt idx="1315">
                  <c:v>63459</c:v>
                </c:pt>
                <c:pt idx="1316">
                  <c:v>31898</c:v>
                </c:pt>
                <c:pt idx="1317">
                  <c:v>13523</c:v>
                </c:pt>
                <c:pt idx="1318">
                  <c:v>49349</c:v>
                </c:pt>
                <c:pt idx="1319">
                  <c:v>6041</c:v>
                </c:pt>
                <c:pt idx="1320">
                  <c:v>119213</c:v>
                </c:pt>
                <c:pt idx="1321">
                  <c:v>266636</c:v>
                </c:pt>
                <c:pt idx="1322">
                  <c:v>20275</c:v>
                </c:pt>
                <c:pt idx="1323">
                  <c:v>256695</c:v>
                </c:pt>
                <c:pt idx="1324">
                  <c:v>47900</c:v>
                </c:pt>
                <c:pt idx="1325">
                  <c:v>181380</c:v>
                </c:pt>
                <c:pt idx="1326">
                  <c:v>8134</c:v>
                </c:pt>
                <c:pt idx="1327">
                  <c:v>161448</c:v>
                </c:pt>
                <c:pt idx="1328">
                  <c:v>255447</c:v>
                </c:pt>
                <c:pt idx="1329">
                  <c:v>40862</c:v>
                </c:pt>
                <c:pt idx="1330">
                  <c:v>256928</c:v>
                </c:pt>
                <c:pt idx="1331">
                  <c:v>25474</c:v>
                </c:pt>
                <c:pt idx="1332">
                  <c:v>81442</c:v>
                </c:pt>
                <c:pt idx="1333">
                  <c:v>213476</c:v>
                </c:pt>
                <c:pt idx="1334">
                  <c:v>10410</c:v>
                </c:pt>
                <c:pt idx="1335">
                  <c:v>32370</c:v>
                </c:pt>
                <c:pt idx="1336">
                  <c:v>16469</c:v>
                </c:pt>
                <c:pt idx="1337">
                  <c:v>34427</c:v>
                </c:pt>
                <c:pt idx="1338">
                  <c:v>145257</c:v>
                </c:pt>
                <c:pt idx="1339">
                  <c:v>195255</c:v>
                </c:pt>
                <c:pt idx="1340">
                  <c:v>40274</c:v>
                </c:pt>
                <c:pt idx="1341">
                  <c:v>85423</c:v>
                </c:pt>
                <c:pt idx="1342">
                  <c:v>34191</c:v>
                </c:pt>
                <c:pt idx="1343">
                  <c:v>18366</c:v>
                </c:pt>
                <c:pt idx="1344">
                  <c:v>5275</c:v>
                </c:pt>
                <c:pt idx="1345">
                  <c:v>4862</c:v>
                </c:pt>
                <c:pt idx="1346">
                  <c:v>13727</c:v>
                </c:pt>
                <c:pt idx="1347">
                  <c:v>212499</c:v>
                </c:pt>
                <c:pt idx="1348">
                  <c:v>48629</c:v>
                </c:pt>
                <c:pt idx="1349">
                  <c:v>118992</c:v>
                </c:pt>
                <c:pt idx="1350">
                  <c:v>61151</c:v>
                </c:pt>
                <c:pt idx="1351">
                  <c:v>3433</c:v>
                </c:pt>
                <c:pt idx="1352">
                  <c:v>9323</c:v>
                </c:pt>
                <c:pt idx="1353">
                  <c:v>50311</c:v>
                </c:pt>
                <c:pt idx="1354">
                  <c:v>21098</c:v>
                </c:pt>
                <c:pt idx="1355">
                  <c:v>14985</c:v>
                </c:pt>
                <c:pt idx="1356">
                  <c:v>227072</c:v>
                </c:pt>
                <c:pt idx="1357">
                  <c:v>41737</c:v>
                </c:pt>
                <c:pt idx="1358">
                  <c:v>286506</c:v>
                </c:pt>
                <c:pt idx="1359">
                  <c:v>55441</c:v>
                </c:pt>
                <c:pt idx="1360">
                  <c:v>76267</c:v>
                </c:pt>
                <c:pt idx="1361">
                  <c:v>16645</c:v>
                </c:pt>
                <c:pt idx="1362">
                  <c:v>61777</c:v>
                </c:pt>
                <c:pt idx="1363">
                  <c:v>41856</c:v>
                </c:pt>
                <c:pt idx="1364">
                  <c:v>14354</c:v>
                </c:pt>
                <c:pt idx="1365">
                  <c:v>3579</c:v>
                </c:pt>
                <c:pt idx="1366">
                  <c:v>17770</c:v>
                </c:pt>
                <c:pt idx="1367">
                  <c:v>182757</c:v>
                </c:pt>
                <c:pt idx="1368">
                  <c:v>102933</c:v>
                </c:pt>
                <c:pt idx="1369">
                  <c:v>22010</c:v>
                </c:pt>
                <c:pt idx="1370">
                  <c:v>55567</c:v>
                </c:pt>
                <c:pt idx="1371">
                  <c:v>18966</c:v>
                </c:pt>
                <c:pt idx="1372">
                  <c:v>526665</c:v>
                </c:pt>
                <c:pt idx="1373">
                  <c:v>57100</c:v>
                </c:pt>
                <c:pt idx="1374">
                  <c:v>9424</c:v>
                </c:pt>
                <c:pt idx="1375">
                  <c:v>45031</c:v>
                </c:pt>
                <c:pt idx="1376">
                  <c:v>265818</c:v>
                </c:pt>
                <c:pt idx="1377">
                  <c:v>58300</c:v>
                </c:pt>
                <c:pt idx="1378">
                  <c:v>6142</c:v>
                </c:pt>
                <c:pt idx="1379">
                  <c:v>19007</c:v>
                </c:pt>
                <c:pt idx="1380">
                  <c:v>6585</c:v>
                </c:pt>
                <c:pt idx="1381">
                  <c:v>219171</c:v>
                </c:pt>
                <c:pt idx="1382">
                  <c:v>421090</c:v>
                </c:pt>
                <c:pt idx="1383">
                  <c:v>206776</c:v>
                </c:pt>
                <c:pt idx="1384">
                  <c:v>16234</c:v>
                </c:pt>
                <c:pt idx="1385">
                  <c:v>2670</c:v>
                </c:pt>
                <c:pt idx="1386">
                  <c:v>184641</c:v>
                </c:pt>
                <c:pt idx="1387">
                  <c:v>95367</c:v>
                </c:pt>
                <c:pt idx="1388">
                  <c:v>72693</c:v>
                </c:pt>
                <c:pt idx="1389">
                  <c:v>3571</c:v>
                </c:pt>
                <c:pt idx="1390">
                  <c:v>2843</c:v>
                </c:pt>
                <c:pt idx="1391">
                  <c:v>55665</c:v>
                </c:pt>
                <c:pt idx="1392">
                  <c:v>29994</c:v>
                </c:pt>
                <c:pt idx="1393">
                  <c:v>2725</c:v>
                </c:pt>
                <c:pt idx="1394">
                  <c:v>75280</c:v>
                </c:pt>
                <c:pt idx="1395">
                  <c:v>209396</c:v>
                </c:pt>
                <c:pt idx="1396">
                  <c:v>191470</c:v>
                </c:pt>
                <c:pt idx="1397">
                  <c:v>266103</c:v>
                </c:pt>
                <c:pt idx="1398">
                  <c:v>72809</c:v>
                </c:pt>
                <c:pt idx="1399">
                  <c:v>12049</c:v>
                </c:pt>
                <c:pt idx="1400">
                  <c:v>57210</c:v>
                </c:pt>
                <c:pt idx="1401">
                  <c:v>19655</c:v>
                </c:pt>
                <c:pt idx="1402">
                  <c:v>79186</c:v>
                </c:pt>
                <c:pt idx="1403">
                  <c:v>97047</c:v>
                </c:pt>
                <c:pt idx="1404">
                  <c:v>72591</c:v>
                </c:pt>
                <c:pt idx="1405">
                  <c:v>94435</c:v>
                </c:pt>
                <c:pt idx="1406">
                  <c:v>172405</c:v>
                </c:pt>
                <c:pt idx="1407">
                  <c:v>42892</c:v>
                </c:pt>
                <c:pt idx="1408">
                  <c:v>45396</c:v>
                </c:pt>
                <c:pt idx="1409">
                  <c:v>87785</c:v>
                </c:pt>
                <c:pt idx="1410">
                  <c:v>57578</c:v>
                </c:pt>
                <c:pt idx="1411">
                  <c:v>12233</c:v>
                </c:pt>
                <c:pt idx="1412">
                  <c:v>218711</c:v>
                </c:pt>
                <c:pt idx="1413">
                  <c:v>53028</c:v>
                </c:pt>
                <c:pt idx="1414">
                  <c:v>21998</c:v>
                </c:pt>
                <c:pt idx="1415">
                  <c:v>12796</c:v>
                </c:pt>
                <c:pt idx="1416">
                  <c:v>123390</c:v>
                </c:pt>
                <c:pt idx="1417">
                  <c:v>225282</c:v>
                </c:pt>
                <c:pt idx="1418">
                  <c:v>11132</c:v>
                </c:pt>
                <c:pt idx="1419">
                  <c:v>60156</c:v>
                </c:pt>
                <c:pt idx="1420">
                  <c:v>31836</c:v>
                </c:pt>
                <c:pt idx="1421">
                  <c:v>30682</c:v>
                </c:pt>
                <c:pt idx="1422">
                  <c:v>41310</c:v>
                </c:pt>
                <c:pt idx="1423">
                  <c:v>39357</c:v>
                </c:pt>
                <c:pt idx="1424">
                  <c:v>11088</c:v>
                </c:pt>
                <c:pt idx="1425">
                  <c:v>30083</c:v>
                </c:pt>
                <c:pt idx="1426">
                  <c:v>77493</c:v>
                </c:pt>
                <c:pt idx="1427">
                  <c:v>38513</c:v>
                </c:pt>
                <c:pt idx="1428">
                  <c:v>25055</c:v>
                </c:pt>
                <c:pt idx="1429">
                  <c:v>15088</c:v>
                </c:pt>
                <c:pt idx="1430">
                  <c:v>72085</c:v>
                </c:pt>
                <c:pt idx="1431">
                  <c:v>124765</c:v>
                </c:pt>
                <c:pt idx="1432">
                  <c:v>4100</c:v>
                </c:pt>
                <c:pt idx="1433">
                  <c:v>50919</c:v>
                </c:pt>
                <c:pt idx="1434">
                  <c:v>159198</c:v>
                </c:pt>
                <c:pt idx="1435">
                  <c:v>9830</c:v>
                </c:pt>
                <c:pt idx="1436">
                  <c:v>244566</c:v>
                </c:pt>
                <c:pt idx="1437">
                  <c:v>55040</c:v>
                </c:pt>
                <c:pt idx="1438">
                  <c:v>83893</c:v>
                </c:pt>
                <c:pt idx="1439">
                  <c:v>5615</c:v>
                </c:pt>
                <c:pt idx="1440">
                  <c:v>202800</c:v>
                </c:pt>
                <c:pt idx="1441">
                  <c:v>21409</c:v>
                </c:pt>
                <c:pt idx="1442">
                  <c:v>1024</c:v>
                </c:pt>
                <c:pt idx="1443">
                  <c:v>220392</c:v>
                </c:pt>
                <c:pt idx="1444">
                  <c:v>3665</c:v>
                </c:pt>
                <c:pt idx="1445">
                  <c:v>74957</c:v>
                </c:pt>
                <c:pt idx="1446">
                  <c:v>39847</c:v>
                </c:pt>
                <c:pt idx="1447">
                  <c:v>52972</c:v>
                </c:pt>
                <c:pt idx="1448">
                  <c:v>5294</c:v>
                </c:pt>
                <c:pt idx="1449">
                  <c:v>17436</c:v>
                </c:pt>
                <c:pt idx="1450">
                  <c:v>18915</c:v>
                </c:pt>
                <c:pt idx="1451">
                  <c:v>9264</c:v>
                </c:pt>
                <c:pt idx="1452">
                  <c:v>268154</c:v>
                </c:pt>
                <c:pt idx="1453">
                  <c:v>6276</c:v>
                </c:pt>
                <c:pt idx="1454">
                  <c:v>17933</c:v>
                </c:pt>
                <c:pt idx="1455">
                  <c:v>55895</c:v>
                </c:pt>
                <c:pt idx="1456">
                  <c:v>16349</c:v>
                </c:pt>
                <c:pt idx="1457">
                  <c:v>48675</c:v>
                </c:pt>
                <c:pt idx="1458">
                  <c:v>59941</c:v>
                </c:pt>
                <c:pt idx="1459">
                  <c:v>16863</c:v>
                </c:pt>
                <c:pt idx="1460">
                  <c:v>97938</c:v>
                </c:pt>
                <c:pt idx="1461">
                  <c:v>83171</c:v>
                </c:pt>
                <c:pt idx="1462">
                  <c:v>127345</c:v>
                </c:pt>
                <c:pt idx="1463">
                  <c:v>121432</c:v>
                </c:pt>
                <c:pt idx="1464">
                  <c:v>206104</c:v>
                </c:pt>
                <c:pt idx="1465">
                  <c:v>5673</c:v>
                </c:pt>
                <c:pt idx="1466">
                  <c:v>15684</c:v>
                </c:pt>
                <c:pt idx="1467">
                  <c:v>15230</c:v>
                </c:pt>
                <c:pt idx="1468">
                  <c:v>18561</c:v>
                </c:pt>
                <c:pt idx="1469">
                  <c:v>47203</c:v>
                </c:pt>
                <c:pt idx="1470">
                  <c:v>18442</c:v>
                </c:pt>
                <c:pt idx="1471">
                  <c:v>11101</c:v>
                </c:pt>
                <c:pt idx="1472">
                  <c:v>167750</c:v>
                </c:pt>
                <c:pt idx="1473">
                  <c:v>166693</c:v>
                </c:pt>
                <c:pt idx="1474">
                  <c:v>30213</c:v>
                </c:pt>
                <c:pt idx="1475">
                  <c:v>10139</c:v>
                </c:pt>
                <c:pt idx="1476">
                  <c:v>154</c:v>
                </c:pt>
                <c:pt idx="1477">
                  <c:v>155153</c:v>
                </c:pt>
                <c:pt idx="1478">
                  <c:v>52805</c:v>
                </c:pt>
                <c:pt idx="1479">
                  <c:v>12375</c:v>
                </c:pt>
                <c:pt idx="1480">
                  <c:v>275868</c:v>
                </c:pt>
                <c:pt idx="1481">
                  <c:v>30096</c:v>
                </c:pt>
                <c:pt idx="1482">
                  <c:v>32357</c:v>
                </c:pt>
                <c:pt idx="1483">
                  <c:v>84620</c:v>
                </c:pt>
                <c:pt idx="1484">
                  <c:v>94892</c:v>
                </c:pt>
                <c:pt idx="1485">
                  <c:v>61787</c:v>
                </c:pt>
                <c:pt idx="1486">
                  <c:v>76331</c:v>
                </c:pt>
                <c:pt idx="1487">
                  <c:v>54077</c:v>
                </c:pt>
                <c:pt idx="1488">
                  <c:v>96607</c:v>
                </c:pt>
                <c:pt idx="1489">
                  <c:v>43027</c:v>
                </c:pt>
                <c:pt idx="1490">
                  <c:v>12572</c:v>
                </c:pt>
                <c:pt idx="1491">
                  <c:v>40883</c:v>
                </c:pt>
                <c:pt idx="1492">
                  <c:v>31798</c:v>
                </c:pt>
                <c:pt idx="1493">
                  <c:v>286178</c:v>
                </c:pt>
                <c:pt idx="1494">
                  <c:v>88844</c:v>
                </c:pt>
                <c:pt idx="1495">
                  <c:v>92985</c:v>
                </c:pt>
                <c:pt idx="1496">
                  <c:v>46239</c:v>
                </c:pt>
                <c:pt idx="1497">
                  <c:v>171151</c:v>
                </c:pt>
                <c:pt idx="1498">
                  <c:v>203111</c:v>
                </c:pt>
                <c:pt idx="1499">
                  <c:v>155745</c:v>
                </c:pt>
                <c:pt idx="1500">
                  <c:v>126307</c:v>
                </c:pt>
                <c:pt idx="1501">
                  <c:v>326286</c:v>
                </c:pt>
                <c:pt idx="1502">
                  <c:v>114321</c:v>
                </c:pt>
                <c:pt idx="1503">
                  <c:v>73950</c:v>
                </c:pt>
                <c:pt idx="1504">
                  <c:v>40514</c:v>
                </c:pt>
                <c:pt idx="1505">
                  <c:v>310903</c:v>
                </c:pt>
                <c:pt idx="1506">
                  <c:v>83269</c:v>
                </c:pt>
                <c:pt idx="1507">
                  <c:v>8143</c:v>
                </c:pt>
                <c:pt idx="1508">
                  <c:v>20176</c:v>
                </c:pt>
                <c:pt idx="1509">
                  <c:v>42621</c:v>
                </c:pt>
                <c:pt idx="1510">
                  <c:v>6359</c:v>
                </c:pt>
                <c:pt idx="1511">
                  <c:v>101899</c:v>
                </c:pt>
                <c:pt idx="1512">
                  <c:v>24407</c:v>
                </c:pt>
                <c:pt idx="1513">
                  <c:v>12983</c:v>
                </c:pt>
                <c:pt idx="1514">
                  <c:v>28542</c:v>
                </c:pt>
                <c:pt idx="1515">
                  <c:v>73068</c:v>
                </c:pt>
                <c:pt idx="1516">
                  <c:v>237248</c:v>
                </c:pt>
                <c:pt idx="1517">
                  <c:v>145852</c:v>
                </c:pt>
                <c:pt idx="1518">
                  <c:v>66483</c:v>
                </c:pt>
                <c:pt idx="1519">
                  <c:v>6723</c:v>
                </c:pt>
                <c:pt idx="1520">
                  <c:v>22345</c:v>
                </c:pt>
                <c:pt idx="1521">
                  <c:v>68222</c:v>
                </c:pt>
                <c:pt idx="1522">
                  <c:v>34774</c:v>
                </c:pt>
                <c:pt idx="1523">
                  <c:v>11202</c:v>
                </c:pt>
                <c:pt idx="1524">
                  <c:v>528369</c:v>
                </c:pt>
                <c:pt idx="1525">
                  <c:v>156225</c:v>
                </c:pt>
                <c:pt idx="1526">
                  <c:v>149947</c:v>
                </c:pt>
                <c:pt idx="1527">
                  <c:v>76467</c:v>
                </c:pt>
                <c:pt idx="1528">
                  <c:v>2629</c:v>
                </c:pt>
                <c:pt idx="1529">
                  <c:v>27044</c:v>
                </c:pt>
                <c:pt idx="1530">
                  <c:v>87677</c:v>
                </c:pt>
                <c:pt idx="1531">
                  <c:v>383427</c:v>
                </c:pt>
                <c:pt idx="1532">
                  <c:v>271691</c:v>
                </c:pt>
                <c:pt idx="1533">
                  <c:v>42614</c:v>
                </c:pt>
                <c:pt idx="1534">
                  <c:v>14870</c:v>
                </c:pt>
                <c:pt idx="1535">
                  <c:v>156898</c:v>
                </c:pt>
                <c:pt idx="1536">
                  <c:v>24150</c:v>
                </c:pt>
                <c:pt idx="1537">
                  <c:v>39529</c:v>
                </c:pt>
                <c:pt idx="1538">
                  <c:v>19616</c:v>
                </c:pt>
                <c:pt idx="1539">
                  <c:v>1489</c:v>
                </c:pt>
                <c:pt idx="1540">
                  <c:v>172112</c:v>
                </c:pt>
                <c:pt idx="1541">
                  <c:v>123940</c:v>
                </c:pt>
                <c:pt idx="1542">
                  <c:v>207839</c:v>
                </c:pt>
                <c:pt idx="1543">
                  <c:v>31080</c:v>
                </c:pt>
                <c:pt idx="1544">
                  <c:v>64944</c:v>
                </c:pt>
                <c:pt idx="1545">
                  <c:v>38459</c:v>
                </c:pt>
                <c:pt idx="1546">
                  <c:v>89806</c:v>
                </c:pt>
                <c:pt idx="1547">
                  <c:v>12821</c:v>
                </c:pt>
                <c:pt idx="1548">
                  <c:v>158267</c:v>
                </c:pt>
                <c:pt idx="1549">
                  <c:v>3142</c:v>
                </c:pt>
                <c:pt idx="1550">
                  <c:v>171568</c:v>
                </c:pt>
                <c:pt idx="1551">
                  <c:v>52852</c:v>
                </c:pt>
                <c:pt idx="1552">
                  <c:v>296904</c:v>
                </c:pt>
                <c:pt idx="1553">
                  <c:v>9334</c:v>
                </c:pt>
                <c:pt idx="1554">
                  <c:v>15817</c:v>
                </c:pt>
                <c:pt idx="1555">
                  <c:v>320284</c:v>
                </c:pt>
                <c:pt idx="1556">
                  <c:v>94407</c:v>
                </c:pt>
                <c:pt idx="1557">
                  <c:v>32003</c:v>
                </c:pt>
                <c:pt idx="1558">
                  <c:v>30643</c:v>
                </c:pt>
                <c:pt idx="1559">
                  <c:v>76099</c:v>
                </c:pt>
                <c:pt idx="1560">
                  <c:v>74249</c:v>
                </c:pt>
                <c:pt idx="1561">
                  <c:v>341058</c:v>
                </c:pt>
                <c:pt idx="1562">
                  <c:v>370683</c:v>
                </c:pt>
                <c:pt idx="1563">
                  <c:v>10832</c:v>
                </c:pt>
                <c:pt idx="1564">
                  <c:v>184561</c:v>
                </c:pt>
                <c:pt idx="1565">
                  <c:v>85833</c:v>
                </c:pt>
                <c:pt idx="1566">
                  <c:v>177653</c:v>
                </c:pt>
                <c:pt idx="1567">
                  <c:v>7690</c:v>
                </c:pt>
                <c:pt idx="1568">
                  <c:v>120416</c:v>
                </c:pt>
                <c:pt idx="1569">
                  <c:v>12399</c:v>
                </c:pt>
                <c:pt idx="1570">
                  <c:v>181058</c:v>
                </c:pt>
                <c:pt idx="1571">
                  <c:v>85086</c:v>
                </c:pt>
                <c:pt idx="1572">
                  <c:v>78241</c:v>
                </c:pt>
                <c:pt idx="1573">
                  <c:v>3077</c:v>
                </c:pt>
                <c:pt idx="1574">
                  <c:v>173530</c:v>
                </c:pt>
                <c:pt idx="1575">
                  <c:v>60516</c:v>
                </c:pt>
                <c:pt idx="1576">
                  <c:v>8531</c:v>
                </c:pt>
                <c:pt idx="1577">
                  <c:v>98693</c:v>
                </c:pt>
                <c:pt idx="1578">
                  <c:v>48225</c:v>
                </c:pt>
                <c:pt idx="1579">
                  <c:v>67856</c:v>
                </c:pt>
                <c:pt idx="1580">
                  <c:v>15115</c:v>
                </c:pt>
                <c:pt idx="1581">
                  <c:v>60494</c:v>
                </c:pt>
                <c:pt idx="1582">
                  <c:v>210390</c:v>
                </c:pt>
                <c:pt idx="1583">
                  <c:v>182802</c:v>
                </c:pt>
                <c:pt idx="1584">
                  <c:v>56501</c:v>
                </c:pt>
                <c:pt idx="1585">
                  <c:v>56813</c:v>
                </c:pt>
                <c:pt idx="1586">
                  <c:v>304318</c:v>
                </c:pt>
                <c:pt idx="1587">
                  <c:v>61935</c:v>
                </c:pt>
                <c:pt idx="1588">
                  <c:v>82819</c:v>
                </c:pt>
                <c:pt idx="1589">
                  <c:v>1238</c:v>
                </c:pt>
                <c:pt idx="1590">
                  <c:v>49311</c:v>
                </c:pt>
                <c:pt idx="1591">
                  <c:v>6062</c:v>
                </c:pt>
                <c:pt idx="1592">
                  <c:v>59297</c:v>
                </c:pt>
                <c:pt idx="1593">
                  <c:v>14018</c:v>
                </c:pt>
                <c:pt idx="1594">
                  <c:v>4719</c:v>
                </c:pt>
                <c:pt idx="1595">
                  <c:v>4695</c:v>
                </c:pt>
                <c:pt idx="1596">
                  <c:v>128010</c:v>
                </c:pt>
                <c:pt idx="1597">
                  <c:v>46813</c:v>
                </c:pt>
                <c:pt idx="1598">
                  <c:v>143368</c:v>
                </c:pt>
                <c:pt idx="1599">
                  <c:v>9190</c:v>
                </c:pt>
                <c:pt idx="1600">
                  <c:v>165792</c:v>
                </c:pt>
                <c:pt idx="1601">
                  <c:v>146019</c:v>
                </c:pt>
                <c:pt idx="1602">
                  <c:v>5548</c:v>
                </c:pt>
                <c:pt idx="1603">
                  <c:v>20163</c:v>
                </c:pt>
                <c:pt idx="1604">
                  <c:v>26773</c:v>
                </c:pt>
                <c:pt idx="1605">
                  <c:v>31359</c:v>
                </c:pt>
                <c:pt idx="1606">
                  <c:v>19611</c:v>
                </c:pt>
                <c:pt idx="1607">
                  <c:v>11983</c:v>
                </c:pt>
                <c:pt idx="1608">
                  <c:v>44208</c:v>
                </c:pt>
                <c:pt idx="1609">
                  <c:v>22250</c:v>
                </c:pt>
                <c:pt idx="1610">
                  <c:v>4195</c:v>
                </c:pt>
                <c:pt idx="1611">
                  <c:v>74887</c:v>
                </c:pt>
                <c:pt idx="1612">
                  <c:v>36253</c:v>
                </c:pt>
                <c:pt idx="1613">
                  <c:v>4423</c:v>
                </c:pt>
                <c:pt idx="1614">
                  <c:v>4195</c:v>
                </c:pt>
                <c:pt idx="1615">
                  <c:v>5648</c:v>
                </c:pt>
                <c:pt idx="1616">
                  <c:v>80580</c:v>
                </c:pt>
                <c:pt idx="1617">
                  <c:v>60230</c:v>
                </c:pt>
                <c:pt idx="1618">
                  <c:v>370704</c:v>
                </c:pt>
                <c:pt idx="1619">
                  <c:v>87739</c:v>
                </c:pt>
                <c:pt idx="1620">
                  <c:v>22212</c:v>
                </c:pt>
                <c:pt idx="1621">
                  <c:v>53053</c:v>
                </c:pt>
                <c:pt idx="1622">
                  <c:v>23940</c:v>
                </c:pt>
                <c:pt idx="1623">
                  <c:v>157051</c:v>
                </c:pt>
                <c:pt idx="1624">
                  <c:v>114287</c:v>
                </c:pt>
                <c:pt idx="1625">
                  <c:v>330784</c:v>
                </c:pt>
                <c:pt idx="1626">
                  <c:v>13874</c:v>
                </c:pt>
                <c:pt idx="1627">
                  <c:v>125036</c:v>
                </c:pt>
                <c:pt idx="1628">
                  <c:v>14325</c:v>
                </c:pt>
                <c:pt idx="1629">
                  <c:v>20419</c:v>
                </c:pt>
                <c:pt idx="1630">
                  <c:v>198701</c:v>
                </c:pt>
                <c:pt idx="1631">
                  <c:v>211765</c:v>
                </c:pt>
                <c:pt idx="1632">
                  <c:v>29843</c:v>
                </c:pt>
                <c:pt idx="1633">
                  <c:v>78008</c:v>
                </c:pt>
                <c:pt idx="1634">
                  <c:v>66840</c:v>
                </c:pt>
                <c:pt idx="1635">
                  <c:v>87203</c:v>
                </c:pt>
                <c:pt idx="1636">
                  <c:v>19126</c:v>
                </c:pt>
                <c:pt idx="1637">
                  <c:v>21212</c:v>
                </c:pt>
                <c:pt idx="1638">
                  <c:v>271592</c:v>
                </c:pt>
                <c:pt idx="1639">
                  <c:v>20678</c:v>
                </c:pt>
                <c:pt idx="1640">
                  <c:v>36144</c:v>
                </c:pt>
                <c:pt idx="1641">
                  <c:v>5613</c:v>
                </c:pt>
                <c:pt idx="1642">
                  <c:v>31169</c:v>
                </c:pt>
                <c:pt idx="1643">
                  <c:v>121058</c:v>
                </c:pt>
                <c:pt idx="1644">
                  <c:v>91092</c:v>
                </c:pt>
                <c:pt idx="1645">
                  <c:v>464310</c:v>
                </c:pt>
                <c:pt idx="1646">
                  <c:v>46482</c:v>
                </c:pt>
                <c:pt idx="1647">
                  <c:v>70292</c:v>
                </c:pt>
                <c:pt idx="1648">
                  <c:v>21767</c:v>
                </c:pt>
                <c:pt idx="1649">
                  <c:v>24663</c:v>
                </c:pt>
                <c:pt idx="1650">
                  <c:v>16646</c:v>
                </c:pt>
                <c:pt idx="1651">
                  <c:v>321227</c:v>
                </c:pt>
                <c:pt idx="1652">
                  <c:v>9408</c:v>
                </c:pt>
                <c:pt idx="1653">
                  <c:v>4812</c:v>
                </c:pt>
                <c:pt idx="1654">
                  <c:v>39764</c:v>
                </c:pt>
                <c:pt idx="1655">
                  <c:v>11600</c:v>
                </c:pt>
                <c:pt idx="1656">
                  <c:v>6525</c:v>
                </c:pt>
                <c:pt idx="1657">
                  <c:v>43084</c:v>
                </c:pt>
                <c:pt idx="1658">
                  <c:v>120202</c:v>
                </c:pt>
                <c:pt idx="1659">
                  <c:v>229823</c:v>
                </c:pt>
                <c:pt idx="1660">
                  <c:v>88241</c:v>
                </c:pt>
                <c:pt idx="1661">
                  <c:v>183909</c:v>
                </c:pt>
                <c:pt idx="1662">
                  <c:v>45798</c:v>
                </c:pt>
                <c:pt idx="1663">
                  <c:v>96569</c:v>
                </c:pt>
                <c:pt idx="1664">
                  <c:v>246803</c:v>
                </c:pt>
                <c:pt idx="1665">
                  <c:v>85844</c:v>
                </c:pt>
                <c:pt idx="1666">
                  <c:v>544450</c:v>
                </c:pt>
                <c:pt idx="1667">
                  <c:v>18209</c:v>
                </c:pt>
                <c:pt idx="1668">
                  <c:v>9456</c:v>
                </c:pt>
                <c:pt idx="1669">
                  <c:v>7394</c:v>
                </c:pt>
                <c:pt idx="1670">
                  <c:v>1966</c:v>
                </c:pt>
                <c:pt idx="1671">
                  <c:v>14581</c:v>
                </c:pt>
                <c:pt idx="1672">
                  <c:v>2720</c:v>
                </c:pt>
                <c:pt idx="1673">
                  <c:v>305008</c:v>
                </c:pt>
                <c:pt idx="1674">
                  <c:v>45296</c:v>
                </c:pt>
                <c:pt idx="1675">
                  <c:v>69457</c:v>
                </c:pt>
                <c:pt idx="1676">
                  <c:v>60508</c:v>
                </c:pt>
                <c:pt idx="1677">
                  <c:v>8369</c:v>
                </c:pt>
                <c:pt idx="1678">
                  <c:v>250223</c:v>
                </c:pt>
                <c:pt idx="1679">
                  <c:v>135404</c:v>
                </c:pt>
                <c:pt idx="1680">
                  <c:v>364948</c:v>
                </c:pt>
                <c:pt idx="1681">
                  <c:v>70771</c:v>
                </c:pt>
                <c:pt idx="1682">
                  <c:v>137722</c:v>
                </c:pt>
                <c:pt idx="1683">
                  <c:v>84357</c:v>
                </c:pt>
                <c:pt idx="1684">
                  <c:v>189806</c:v>
                </c:pt>
                <c:pt idx="1685">
                  <c:v>36877</c:v>
                </c:pt>
                <c:pt idx="1686">
                  <c:v>227824</c:v>
                </c:pt>
                <c:pt idx="1687">
                  <c:v>44339</c:v>
                </c:pt>
                <c:pt idx="1688">
                  <c:v>82731</c:v>
                </c:pt>
                <c:pt idx="1689">
                  <c:v>44099</c:v>
                </c:pt>
                <c:pt idx="1690">
                  <c:v>136367</c:v>
                </c:pt>
                <c:pt idx="1691">
                  <c:v>27536</c:v>
                </c:pt>
                <c:pt idx="1692">
                  <c:v>5321</c:v>
                </c:pt>
                <c:pt idx="1693">
                  <c:v>90374</c:v>
                </c:pt>
                <c:pt idx="1694">
                  <c:v>328067</c:v>
                </c:pt>
                <c:pt idx="1695">
                  <c:v>310540</c:v>
                </c:pt>
                <c:pt idx="1696">
                  <c:v>42792</c:v>
                </c:pt>
                <c:pt idx="1697">
                  <c:v>2792</c:v>
                </c:pt>
                <c:pt idx="1698">
                  <c:v>17983</c:v>
                </c:pt>
                <c:pt idx="1699">
                  <c:v>2932</c:v>
                </c:pt>
                <c:pt idx="1700">
                  <c:v>35718</c:v>
                </c:pt>
                <c:pt idx="1701">
                  <c:v>63067</c:v>
                </c:pt>
                <c:pt idx="1702">
                  <c:v>55630</c:v>
                </c:pt>
                <c:pt idx="1703">
                  <c:v>299852</c:v>
                </c:pt>
                <c:pt idx="1704">
                  <c:v>12596</c:v>
                </c:pt>
                <c:pt idx="1705">
                  <c:v>15730</c:v>
                </c:pt>
                <c:pt idx="1706">
                  <c:v>29341</c:v>
                </c:pt>
                <c:pt idx="1707">
                  <c:v>361924</c:v>
                </c:pt>
                <c:pt idx="1708">
                  <c:v>55597</c:v>
                </c:pt>
                <c:pt idx="1709">
                  <c:v>112769</c:v>
                </c:pt>
                <c:pt idx="1710">
                  <c:v>138435</c:v>
                </c:pt>
                <c:pt idx="1711">
                  <c:v>58297</c:v>
                </c:pt>
                <c:pt idx="1712">
                  <c:v>49820</c:v>
                </c:pt>
                <c:pt idx="1713">
                  <c:v>6782</c:v>
                </c:pt>
                <c:pt idx="1714">
                  <c:v>124641</c:v>
                </c:pt>
                <c:pt idx="1715">
                  <c:v>41574</c:v>
                </c:pt>
                <c:pt idx="1716">
                  <c:v>322395</c:v>
                </c:pt>
                <c:pt idx="1717">
                  <c:v>82331</c:v>
                </c:pt>
                <c:pt idx="1718">
                  <c:v>181225</c:v>
                </c:pt>
                <c:pt idx="1719">
                  <c:v>102338</c:v>
                </c:pt>
                <c:pt idx="1720">
                  <c:v>11387</c:v>
                </c:pt>
                <c:pt idx="1721">
                  <c:v>178126</c:v>
                </c:pt>
                <c:pt idx="1722">
                  <c:v>77724</c:v>
                </c:pt>
                <c:pt idx="1723">
                  <c:v>57038</c:v>
                </c:pt>
                <c:pt idx="1724">
                  <c:v>8058</c:v>
                </c:pt>
                <c:pt idx="1725">
                  <c:v>39306</c:v>
                </c:pt>
                <c:pt idx="1726">
                  <c:v>48621</c:v>
                </c:pt>
                <c:pt idx="1727">
                  <c:v>59462</c:v>
                </c:pt>
                <c:pt idx="1728">
                  <c:v>531</c:v>
                </c:pt>
                <c:pt idx="1729">
                  <c:v>61360</c:v>
                </c:pt>
                <c:pt idx="1730">
                  <c:v>19986</c:v>
                </c:pt>
                <c:pt idx="1731">
                  <c:v>33354</c:v>
                </c:pt>
                <c:pt idx="1732">
                  <c:v>4662</c:v>
                </c:pt>
                <c:pt idx="1733">
                  <c:v>9494</c:v>
                </c:pt>
                <c:pt idx="1734">
                  <c:v>4204</c:v>
                </c:pt>
                <c:pt idx="1735">
                  <c:v>180479</c:v>
                </c:pt>
                <c:pt idx="1736">
                  <c:v>42315</c:v>
                </c:pt>
                <c:pt idx="1737">
                  <c:v>40126</c:v>
                </c:pt>
                <c:pt idx="1738">
                  <c:v>12845</c:v>
                </c:pt>
                <c:pt idx="1739">
                  <c:v>17261</c:v>
                </c:pt>
                <c:pt idx="1740">
                  <c:v>9003</c:v>
                </c:pt>
                <c:pt idx="1741">
                  <c:v>9649</c:v>
                </c:pt>
                <c:pt idx="1742">
                  <c:v>62584</c:v>
                </c:pt>
                <c:pt idx="1743">
                  <c:v>18727</c:v>
                </c:pt>
                <c:pt idx="1744">
                  <c:v>190494</c:v>
                </c:pt>
                <c:pt idx="1745">
                  <c:v>158354</c:v>
                </c:pt>
                <c:pt idx="1746">
                  <c:v>272789</c:v>
                </c:pt>
                <c:pt idx="1747">
                  <c:v>97087</c:v>
                </c:pt>
                <c:pt idx="1748">
                  <c:v>761</c:v>
                </c:pt>
                <c:pt idx="1749">
                  <c:v>150764</c:v>
                </c:pt>
                <c:pt idx="1750">
                  <c:v>75201</c:v>
                </c:pt>
                <c:pt idx="1751">
                  <c:v>338087</c:v>
                </c:pt>
                <c:pt idx="1752">
                  <c:v>162067</c:v>
                </c:pt>
                <c:pt idx="1753">
                  <c:v>720</c:v>
                </c:pt>
                <c:pt idx="1754">
                  <c:v>62037</c:v>
                </c:pt>
                <c:pt idx="1755">
                  <c:v>35565</c:v>
                </c:pt>
                <c:pt idx="1756">
                  <c:v>149337</c:v>
                </c:pt>
                <c:pt idx="1757">
                  <c:v>3665</c:v>
                </c:pt>
                <c:pt idx="1758">
                  <c:v>270228</c:v>
                </c:pt>
                <c:pt idx="1759">
                  <c:v>113918</c:v>
                </c:pt>
                <c:pt idx="1760">
                  <c:v>244840</c:v>
                </c:pt>
                <c:pt idx="1761">
                  <c:v>17124</c:v>
                </c:pt>
                <c:pt idx="1762">
                  <c:v>21613</c:v>
                </c:pt>
                <c:pt idx="1763">
                  <c:v>200077</c:v>
                </c:pt>
                <c:pt idx="1764">
                  <c:v>9105</c:v>
                </c:pt>
                <c:pt idx="1765">
                  <c:v>93790</c:v>
                </c:pt>
                <c:pt idx="1766">
                  <c:v>77305</c:v>
                </c:pt>
                <c:pt idx="1767">
                  <c:v>145321</c:v>
                </c:pt>
                <c:pt idx="1768">
                  <c:v>3291</c:v>
                </c:pt>
                <c:pt idx="1769">
                  <c:v>109214</c:v>
                </c:pt>
                <c:pt idx="1770">
                  <c:v>1661</c:v>
                </c:pt>
                <c:pt idx="1771">
                  <c:v>69860</c:v>
                </c:pt>
                <c:pt idx="1772">
                  <c:v>102728</c:v>
                </c:pt>
                <c:pt idx="1773">
                  <c:v>67992</c:v>
                </c:pt>
                <c:pt idx="1774">
                  <c:v>212204</c:v>
                </c:pt>
                <c:pt idx="1775">
                  <c:v>3135</c:v>
                </c:pt>
                <c:pt idx="1776">
                  <c:v>53415</c:v>
                </c:pt>
                <c:pt idx="1777">
                  <c:v>75329</c:v>
                </c:pt>
                <c:pt idx="1778">
                  <c:v>202967</c:v>
                </c:pt>
                <c:pt idx="1779">
                  <c:v>53126</c:v>
                </c:pt>
                <c:pt idx="1780">
                  <c:v>50653</c:v>
                </c:pt>
                <c:pt idx="1781">
                  <c:v>106755</c:v>
                </c:pt>
                <c:pt idx="1782">
                  <c:v>127497</c:v>
                </c:pt>
                <c:pt idx="1783">
                  <c:v>74009</c:v>
                </c:pt>
                <c:pt idx="1784">
                  <c:v>4052</c:v>
                </c:pt>
                <c:pt idx="1785">
                  <c:v>19336</c:v>
                </c:pt>
                <c:pt idx="1786">
                  <c:v>6884</c:v>
                </c:pt>
                <c:pt idx="1787">
                  <c:v>125198</c:v>
                </c:pt>
                <c:pt idx="1788">
                  <c:v>31751</c:v>
                </c:pt>
                <c:pt idx="1789">
                  <c:v>71137</c:v>
                </c:pt>
                <c:pt idx="1790">
                  <c:v>102071</c:v>
                </c:pt>
                <c:pt idx="1791">
                  <c:v>4285</c:v>
                </c:pt>
                <c:pt idx="1792">
                  <c:v>49676</c:v>
                </c:pt>
                <c:pt idx="1793">
                  <c:v>80556</c:v>
                </c:pt>
                <c:pt idx="1794">
                  <c:v>74374</c:v>
                </c:pt>
                <c:pt idx="1795">
                  <c:v>813</c:v>
                </c:pt>
                <c:pt idx="1796">
                  <c:v>91176</c:v>
                </c:pt>
                <c:pt idx="1797">
                  <c:v>63855</c:v>
                </c:pt>
                <c:pt idx="1798">
                  <c:v>119675</c:v>
                </c:pt>
                <c:pt idx="1799">
                  <c:v>222403</c:v>
                </c:pt>
                <c:pt idx="1800">
                  <c:v>30284</c:v>
                </c:pt>
                <c:pt idx="1801">
                  <c:v>98989</c:v>
                </c:pt>
                <c:pt idx="1802">
                  <c:v>10735</c:v>
                </c:pt>
                <c:pt idx="1803">
                  <c:v>8307</c:v>
                </c:pt>
                <c:pt idx="1804">
                  <c:v>76010</c:v>
                </c:pt>
                <c:pt idx="1805">
                  <c:v>160440</c:v>
                </c:pt>
                <c:pt idx="1806">
                  <c:v>188679</c:v>
                </c:pt>
                <c:pt idx="1807">
                  <c:v>147504</c:v>
                </c:pt>
                <c:pt idx="1808">
                  <c:v>31890</c:v>
                </c:pt>
                <c:pt idx="1809">
                  <c:v>96690</c:v>
                </c:pt>
                <c:pt idx="1810">
                  <c:v>10282</c:v>
                </c:pt>
                <c:pt idx="1811">
                  <c:v>6705</c:v>
                </c:pt>
                <c:pt idx="1812">
                  <c:v>172792</c:v>
                </c:pt>
                <c:pt idx="1813">
                  <c:v>9427</c:v>
                </c:pt>
                <c:pt idx="1814">
                  <c:v>58743</c:v>
                </c:pt>
                <c:pt idx="1815">
                  <c:v>60504</c:v>
                </c:pt>
                <c:pt idx="1816">
                  <c:v>31227</c:v>
                </c:pt>
                <c:pt idx="1817">
                  <c:v>130776</c:v>
                </c:pt>
                <c:pt idx="1818">
                  <c:v>93494</c:v>
                </c:pt>
                <c:pt idx="1819">
                  <c:v>188457</c:v>
                </c:pt>
                <c:pt idx="1820">
                  <c:v>286095</c:v>
                </c:pt>
                <c:pt idx="1821">
                  <c:v>101411</c:v>
                </c:pt>
                <c:pt idx="1822">
                  <c:v>176169</c:v>
                </c:pt>
                <c:pt idx="1823">
                  <c:v>6375</c:v>
                </c:pt>
                <c:pt idx="1824">
                  <c:v>149922</c:v>
                </c:pt>
                <c:pt idx="1825">
                  <c:v>314253</c:v>
                </c:pt>
                <c:pt idx="1826">
                  <c:v>88049</c:v>
                </c:pt>
                <c:pt idx="1827">
                  <c:v>6921</c:v>
                </c:pt>
                <c:pt idx="1828">
                  <c:v>9004</c:v>
                </c:pt>
                <c:pt idx="1829">
                  <c:v>6484</c:v>
                </c:pt>
                <c:pt idx="1830">
                  <c:v>133177</c:v>
                </c:pt>
                <c:pt idx="1831">
                  <c:v>21370</c:v>
                </c:pt>
                <c:pt idx="1832">
                  <c:v>22773</c:v>
                </c:pt>
                <c:pt idx="1833">
                  <c:v>166137</c:v>
                </c:pt>
                <c:pt idx="1834">
                  <c:v>20616</c:v>
                </c:pt>
                <c:pt idx="1835">
                  <c:v>247020</c:v>
                </c:pt>
                <c:pt idx="1836">
                  <c:v>135646</c:v>
                </c:pt>
                <c:pt idx="1837">
                  <c:v>1666</c:v>
                </c:pt>
                <c:pt idx="1838">
                  <c:v>42372</c:v>
                </c:pt>
                <c:pt idx="1839">
                  <c:v>23928</c:v>
                </c:pt>
                <c:pt idx="1840">
                  <c:v>86422</c:v>
                </c:pt>
                <c:pt idx="1841">
                  <c:v>117999</c:v>
                </c:pt>
                <c:pt idx="1842">
                  <c:v>37398</c:v>
                </c:pt>
                <c:pt idx="1843">
                  <c:v>4687</c:v>
                </c:pt>
                <c:pt idx="1844">
                  <c:v>120798</c:v>
                </c:pt>
                <c:pt idx="1845">
                  <c:v>12549</c:v>
                </c:pt>
                <c:pt idx="1846">
                  <c:v>24438</c:v>
                </c:pt>
                <c:pt idx="1847">
                  <c:v>39260</c:v>
                </c:pt>
                <c:pt idx="1848">
                  <c:v>112669</c:v>
                </c:pt>
                <c:pt idx="1849">
                  <c:v>22369</c:v>
                </c:pt>
                <c:pt idx="1850">
                  <c:v>44838</c:v>
                </c:pt>
                <c:pt idx="1851">
                  <c:v>68935</c:v>
                </c:pt>
                <c:pt idx="1852">
                  <c:v>69172</c:v>
                </c:pt>
                <c:pt idx="1853">
                  <c:v>564</c:v>
                </c:pt>
                <c:pt idx="1854">
                  <c:v>34579</c:v>
                </c:pt>
                <c:pt idx="1855">
                  <c:v>733</c:v>
                </c:pt>
                <c:pt idx="1856">
                  <c:v>54242</c:v>
                </c:pt>
                <c:pt idx="1857">
                  <c:v>18762</c:v>
                </c:pt>
                <c:pt idx="1858">
                  <c:v>52244</c:v>
                </c:pt>
                <c:pt idx="1859">
                  <c:v>65297</c:v>
                </c:pt>
                <c:pt idx="1860">
                  <c:v>119974</c:v>
                </c:pt>
                <c:pt idx="1861">
                  <c:v>127528</c:v>
                </c:pt>
                <c:pt idx="1862">
                  <c:v>29392</c:v>
                </c:pt>
                <c:pt idx="1863">
                  <c:v>98403</c:v>
                </c:pt>
                <c:pt idx="1864">
                  <c:v>17859</c:v>
                </c:pt>
                <c:pt idx="1865">
                  <c:v>18792</c:v>
                </c:pt>
                <c:pt idx="1866">
                  <c:v>35314</c:v>
                </c:pt>
                <c:pt idx="1867">
                  <c:v>9503</c:v>
                </c:pt>
                <c:pt idx="1868">
                  <c:v>149835</c:v>
                </c:pt>
                <c:pt idx="1869">
                  <c:v>201084</c:v>
                </c:pt>
                <c:pt idx="1870">
                  <c:v>104564</c:v>
                </c:pt>
                <c:pt idx="1871">
                  <c:v>23302</c:v>
                </c:pt>
                <c:pt idx="1872">
                  <c:v>80617</c:v>
                </c:pt>
                <c:pt idx="1873">
                  <c:v>56338</c:v>
                </c:pt>
                <c:pt idx="1874">
                  <c:v>87950</c:v>
                </c:pt>
                <c:pt idx="1875">
                  <c:v>57996</c:v>
                </c:pt>
                <c:pt idx="1876">
                  <c:v>612656</c:v>
                </c:pt>
                <c:pt idx="1877">
                  <c:v>63216</c:v>
                </c:pt>
                <c:pt idx="1878">
                  <c:v>8720</c:v>
                </c:pt>
                <c:pt idx="1879">
                  <c:v>49926</c:v>
                </c:pt>
                <c:pt idx="1880">
                  <c:v>22570</c:v>
                </c:pt>
                <c:pt idx="1881">
                  <c:v>15231</c:v>
                </c:pt>
                <c:pt idx="1882">
                  <c:v>17307</c:v>
                </c:pt>
                <c:pt idx="1883">
                  <c:v>87165</c:v>
                </c:pt>
                <c:pt idx="1884">
                  <c:v>14612</c:v>
                </c:pt>
                <c:pt idx="1885">
                  <c:v>746</c:v>
                </c:pt>
                <c:pt idx="1886">
                  <c:v>5971</c:v>
                </c:pt>
                <c:pt idx="1887">
                  <c:v>37885</c:v>
                </c:pt>
                <c:pt idx="1888">
                  <c:v>524</c:v>
                </c:pt>
                <c:pt idx="1889">
                  <c:v>79141</c:v>
                </c:pt>
                <c:pt idx="1890">
                  <c:v>57281</c:v>
                </c:pt>
                <c:pt idx="1891">
                  <c:v>47364</c:v>
                </c:pt>
                <c:pt idx="1892">
                  <c:v>62038</c:v>
                </c:pt>
                <c:pt idx="1893">
                  <c:v>28573</c:v>
                </c:pt>
                <c:pt idx="1894">
                  <c:v>52908</c:v>
                </c:pt>
                <c:pt idx="1895">
                  <c:v>64387</c:v>
                </c:pt>
                <c:pt idx="1896">
                  <c:v>101977</c:v>
                </c:pt>
                <c:pt idx="1897">
                  <c:v>21406</c:v>
                </c:pt>
                <c:pt idx="1898">
                  <c:v>74743</c:v>
                </c:pt>
                <c:pt idx="1899">
                  <c:v>105797</c:v>
                </c:pt>
                <c:pt idx="1900">
                  <c:v>54147</c:v>
                </c:pt>
                <c:pt idx="1901">
                  <c:v>2256</c:v>
                </c:pt>
                <c:pt idx="1902">
                  <c:v>38438</c:v>
                </c:pt>
                <c:pt idx="1903">
                  <c:v>16617</c:v>
                </c:pt>
                <c:pt idx="1904">
                  <c:v>55901</c:v>
                </c:pt>
                <c:pt idx="1905">
                  <c:v>27265</c:v>
                </c:pt>
                <c:pt idx="1906">
                  <c:v>125016</c:v>
                </c:pt>
                <c:pt idx="1907">
                  <c:v>14281</c:v>
                </c:pt>
                <c:pt idx="1908">
                  <c:v>80574</c:v>
                </c:pt>
                <c:pt idx="1909">
                  <c:v>17068</c:v>
                </c:pt>
                <c:pt idx="1910">
                  <c:v>51459</c:v>
                </c:pt>
                <c:pt idx="1911">
                  <c:v>26034</c:v>
                </c:pt>
                <c:pt idx="1912">
                  <c:v>5863</c:v>
                </c:pt>
                <c:pt idx="1913">
                  <c:v>97775</c:v>
                </c:pt>
                <c:pt idx="1914">
                  <c:v>69569</c:v>
                </c:pt>
                <c:pt idx="1915">
                  <c:v>13239</c:v>
                </c:pt>
                <c:pt idx="1916">
                  <c:v>168172</c:v>
                </c:pt>
                <c:pt idx="1917">
                  <c:v>218341</c:v>
                </c:pt>
                <c:pt idx="1918">
                  <c:v>3562</c:v>
                </c:pt>
                <c:pt idx="1919">
                  <c:v>132501</c:v>
                </c:pt>
                <c:pt idx="1920">
                  <c:v>74169</c:v>
                </c:pt>
                <c:pt idx="1921">
                  <c:v>80140</c:v>
                </c:pt>
                <c:pt idx="1922">
                  <c:v>82804</c:v>
                </c:pt>
                <c:pt idx="1923">
                  <c:v>45900</c:v>
                </c:pt>
                <c:pt idx="1924">
                  <c:v>61269</c:v>
                </c:pt>
                <c:pt idx="1925">
                  <c:v>1038</c:v>
                </c:pt>
                <c:pt idx="1926">
                  <c:v>48973</c:v>
                </c:pt>
                <c:pt idx="1927">
                  <c:v>27689</c:v>
                </c:pt>
                <c:pt idx="1928">
                  <c:v>27191</c:v>
                </c:pt>
                <c:pt idx="1929">
                  <c:v>1950</c:v>
                </c:pt>
                <c:pt idx="1930">
                  <c:v>12601</c:v>
                </c:pt>
                <c:pt idx="1931">
                  <c:v>56005</c:v>
                </c:pt>
                <c:pt idx="1932">
                  <c:v>105556</c:v>
                </c:pt>
                <c:pt idx="1933">
                  <c:v>17322</c:v>
                </c:pt>
                <c:pt idx="1934">
                  <c:v>48753</c:v>
                </c:pt>
                <c:pt idx="1935">
                  <c:v>106820</c:v>
                </c:pt>
                <c:pt idx="1936">
                  <c:v>74630</c:v>
                </c:pt>
                <c:pt idx="1937">
                  <c:v>12053</c:v>
                </c:pt>
                <c:pt idx="1938">
                  <c:v>185878</c:v>
                </c:pt>
                <c:pt idx="1939">
                  <c:v>29463</c:v>
                </c:pt>
                <c:pt idx="1940">
                  <c:v>8295</c:v>
                </c:pt>
                <c:pt idx="1941">
                  <c:v>114553</c:v>
                </c:pt>
                <c:pt idx="1942">
                  <c:v>58871</c:v>
                </c:pt>
                <c:pt idx="1943">
                  <c:v>348861</c:v>
                </c:pt>
                <c:pt idx="1944">
                  <c:v>12278</c:v>
                </c:pt>
                <c:pt idx="1945">
                  <c:v>136954</c:v>
                </c:pt>
                <c:pt idx="1946">
                  <c:v>47097</c:v>
                </c:pt>
                <c:pt idx="1947">
                  <c:v>85688</c:v>
                </c:pt>
                <c:pt idx="1948">
                  <c:v>203154</c:v>
                </c:pt>
                <c:pt idx="1949">
                  <c:v>45895</c:v>
                </c:pt>
                <c:pt idx="1950">
                  <c:v>161168</c:v>
                </c:pt>
                <c:pt idx="1951">
                  <c:v>10476</c:v>
                </c:pt>
                <c:pt idx="1952">
                  <c:v>9502</c:v>
                </c:pt>
                <c:pt idx="1953">
                  <c:v>97697</c:v>
                </c:pt>
                <c:pt idx="1954">
                  <c:v>95274</c:v>
                </c:pt>
                <c:pt idx="1955">
                  <c:v>6808</c:v>
                </c:pt>
                <c:pt idx="1956">
                  <c:v>94108</c:v>
                </c:pt>
                <c:pt idx="1957">
                  <c:v>3548</c:v>
                </c:pt>
                <c:pt idx="1958">
                  <c:v>42987</c:v>
                </c:pt>
                <c:pt idx="1959">
                  <c:v>132963</c:v>
                </c:pt>
                <c:pt idx="1960">
                  <c:v>83097</c:v>
                </c:pt>
                <c:pt idx="1961">
                  <c:v>104301</c:v>
                </c:pt>
                <c:pt idx="1962">
                  <c:v>57674</c:v>
                </c:pt>
                <c:pt idx="1963">
                  <c:v>43839</c:v>
                </c:pt>
                <c:pt idx="1964">
                  <c:v>72715</c:v>
                </c:pt>
                <c:pt idx="1965">
                  <c:v>4769</c:v>
                </c:pt>
                <c:pt idx="1966">
                  <c:v>27346</c:v>
                </c:pt>
                <c:pt idx="1967">
                  <c:v>111102</c:v>
                </c:pt>
                <c:pt idx="1968">
                  <c:v>61912</c:v>
                </c:pt>
                <c:pt idx="1969">
                  <c:v>129495</c:v>
                </c:pt>
                <c:pt idx="1970">
                  <c:v>65668</c:v>
                </c:pt>
                <c:pt idx="1971">
                  <c:v>34263</c:v>
                </c:pt>
                <c:pt idx="1972">
                  <c:v>534658</c:v>
                </c:pt>
                <c:pt idx="1973">
                  <c:v>45394</c:v>
                </c:pt>
                <c:pt idx="1974">
                  <c:v>90938</c:v>
                </c:pt>
                <c:pt idx="1975">
                  <c:v>2419</c:v>
                </c:pt>
                <c:pt idx="1976">
                  <c:v>17757</c:v>
                </c:pt>
                <c:pt idx="1977">
                  <c:v>155532</c:v>
                </c:pt>
                <c:pt idx="1978">
                  <c:v>449</c:v>
                </c:pt>
                <c:pt idx="1979">
                  <c:v>4792</c:v>
                </c:pt>
                <c:pt idx="1980">
                  <c:v>5254</c:v>
                </c:pt>
                <c:pt idx="1981">
                  <c:v>12771</c:v>
                </c:pt>
                <c:pt idx="1982">
                  <c:v>93272</c:v>
                </c:pt>
                <c:pt idx="1983">
                  <c:v>51326</c:v>
                </c:pt>
                <c:pt idx="1984">
                  <c:v>270226</c:v>
                </c:pt>
                <c:pt idx="1985">
                  <c:v>28130</c:v>
                </c:pt>
                <c:pt idx="1986">
                  <c:v>86251</c:v>
                </c:pt>
                <c:pt idx="1987">
                  <c:v>37952</c:v>
                </c:pt>
                <c:pt idx="1988">
                  <c:v>24557</c:v>
                </c:pt>
                <c:pt idx="1989">
                  <c:v>375879</c:v>
                </c:pt>
                <c:pt idx="1990">
                  <c:v>32353</c:v>
                </c:pt>
                <c:pt idx="1991">
                  <c:v>3513</c:v>
                </c:pt>
                <c:pt idx="1992">
                  <c:v>52888</c:v>
                </c:pt>
                <c:pt idx="1993">
                  <c:v>80196</c:v>
                </c:pt>
                <c:pt idx="1994">
                  <c:v>33473</c:v>
                </c:pt>
                <c:pt idx="1995">
                  <c:v>181792</c:v>
                </c:pt>
                <c:pt idx="1996">
                  <c:v>278362</c:v>
                </c:pt>
                <c:pt idx="1997">
                  <c:v>76882</c:v>
                </c:pt>
                <c:pt idx="1998">
                  <c:v>1119</c:v>
                </c:pt>
                <c:pt idx="1999">
                  <c:v>11453</c:v>
                </c:pt>
                <c:pt idx="2000">
                  <c:v>63677</c:v>
                </c:pt>
                <c:pt idx="2001">
                  <c:v>3203</c:v>
                </c:pt>
                <c:pt idx="2002">
                  <c:v>59569</c:v>
                </c:pt>
                <c:pt idx="2003">
                  <c:v>124242</c:v>
                </c:pt>
                <c:pt idx="2004">
                  <c:v>92364</c:v>
                </c:pt>
                <c:pt idx="2005">
                  <c:v>48322</c:v>
                </c:pt>
                <c:pt idx="2006">
                  <c:v>87447</c:v>
                </c:pt>
                <c:pt idx="2007">
                  <c:v>163665</c:v>
                </c:pt>
                <c:pt idx="2008">
                  <c:v>193770</c:v>
                </c:pt>
                <c:pt idx="2009">
                  <c:v>149680</c:v>
                </c:pt>
                <c:pt idx="2010">
                  <c:v>128306</c:v>
                </c:pt>
                <c:pt idx="2011">
                  <c:v>21672</c:v>
                </c:pt>
                <c:pt idx="2012">
                  <c:v>62424</c:v>
                </c:pt>
                <c:pt idx="2013">
                  <c:v>25613</c:v>
                </c:pt>
                <c:pt idx="2014">
                  <c:v>334345</c:v>
                </c:pt>
                <c:pt idx="2015">
                  <c:v>14982</c:v>
                </c:pt>
                <c:pt idx="2016">
                  <c:v>90677</c:v>
                </c:pt>
                <c:pt idx="2017">
                  <c:v>16224</c:v>
                </c:pt>
                <c:pt idx="2018">
                  <c:v>64646</c:v>
                </c:pt>
                <c:pt idx="2019">
                  <c:v>151812</c:v>
                </c:pt>
                <c:pt idx="2020">
                  <c:v>5557</c:v>
                </c:pt>
                <c:pt idx="2021">
                  <c:v>146899</c:v>
                </c:pt>
                <c:pt idx="2022">
                  <c:v>146134</c:v>
                </c:pt>
                <c:pt idx="2023">
                  <c:v>21352</c:v>
                </c:pt>
                <c:pt idx="2024">
                  <c:v>207686</c:v>
                </c:pt>
                <c:pt idx="2025">
                  <c:v>200260</c:v>
                </c:pt>
                <c:pt idx="2026">
                  <c:v>25165</c:v>
                </c:pt>
                <c:pt idx="2027">
                  <c:v>9566</c:v>
                </c:pt>
                <c:pt idx="2028">
                  <c:v>11958</c:v>
                </c:pt>
                <c:pt idx="2029">
                  <c:v>438</c:v>
                </c:pt>
                <c:pt idx="2030">
                  <c:v>79855</c:v>
                </c:pt>
                <c:pt idx="2031">
                  <c:v>8427</c:v>
                </c:pt>
                <c:pt idx="2032">
                  <c:v>86902</c:v>
                </c:pt>
                <c:pt idx="2033">
                  <c:v>84824</c:v>
                </c:pt>
                <c:pt idx="2034">
                  <c:v>161858</c:v>
                </c:pt>
                <c:pt idx="2035">
                  <c:v>34356</c:v>
                </c:pt>
                <c:pt idx="2036">
                  <c:v>56874</c:v>
                </c:pt>
                <c:pt idx="2037">
                  <c:v>18693</c:v>
                </c:pt>
                <c:pt idx="2038">
                  <c:v>5049</c:v>
                </c:pt>
                <c:pt idx="2039">
                  <c:v>61680</c:v>
                </c:pt>
                <c:pt idx="2040">
                  <c:v>40568</c:v>
                </c:pt>
                <c:pt idx="2041">
                  <c:v>246492</c:v>
                </c:pt>
                <c:pt idx="2042">
                  <c:v>96096</c:v>
                </c:pt>
                <c:pt idx="2043">
                  <c:v>76498</c:v>
                </c:pt>
                <c:pt idx="2044">
                  <c:v>24668</c:v>
                </c:pt>
                <c:pt idx="2045">
                  <c:v>54601</c:v>
                </c:pt>
                <c:pt idx="2046">
                  <c:v>78974</c:v>
                </c:pt>
                <c:pt idx="2047">
                  <c:v>166610</c:v>
                </c:pt>
                <c:pt idx="2048">
                  <c:v>34730</c:v>
                </c:pt>
                <c:pt idx="2049">
                  <c:v>59805</c:v>
                </c:pt>
                <c:pt idx="2050">
                  <c:v>15665</c:v>
                </c:pt>
                <c:pt idx="2051">
                  <c:v>20033</c:v>
                </c:pt>
                <c:pt idx="2052">
                  <c:v>6069</c:v>
                </c:pt>
                <c:pt idx="2053">
                  <c:v>56646</c:v>
                </c:pt>
                <c:pt idx="2054">
                  <c:v>78343</c:v>
                </c:pt>
                <c:pt idx="2055">
                  <c:v>58658</c:v>
                </c:pt>
                <c:pt idx="2056">
                  <c:v>40305</c:v>
                </c:pt>
                <c:pt idx="2057">
                  <c:v>40858</c:v>
                </c:pt>
                <c:pt idx="2058">
                  <c:v>18355</c:v>
                </c:pt>
                <c:pt idx="2059">
                  <c:v>72259</c:v>
                </c:pt>
                <c:pt idx="2060">
                  <c:v>14612</c:v>
                </c:pt>
                <c:pt idx="2061">
                  <c:v>85024</c:v>
                </c:pt>
                <c:pt idx="2062">
                  <c:v>100837</c:v>
                </c:pt>
                <c:pt idx="2063">
                  <c:v>95956</c:v>
                </c:pt>
                <c:pt idx="2064">
                  <c:v>46480</c:v>
                </c:pt>
                <c:pt idx="2065">
                  <c:v>60926</c:v>
                </c:pt>
                <c:pt idx="2066">
                  <c:v>15200</c:v>
                </c:pt>
                <c:pt idx="2067">
                  <c:v>343648</c:v>
                </c:pt>
                <c:pt idx="2068">
                  <c:v>132048</c:v>
                </c:pt>
                <c:pt idx="2069">
                  <c:v>139184</c:v>
                </c:pt>
                <c:pt idx="2070">
                  <c:v>156717</c:v>
                </c:pt>
                <c:pt idx="2071">
                  <c:v>5772</c:v>
                </c:pt>
                <c:pt idx="2072">
                  <c:v>172878</c:v>
                </c:pt>
                <c:pt idx="2073">
                  <c:v>64595</c:v>
                </c:pt>
                <c:pt idx="2074">
                  <c:v>15385</c:v>
                </c:pt>
                <c:pt idx="2075">
                  <c:v>44816</c:v>
                </c:pt>
                <c:pt idx="2076">
                  <c:v>21215</c:v>
                </c:pt>
                <c:pt idx="2077">
                  <c:v>71276</c:v>
                </c:pt>
                <c:pt idx="2078">
                  <c:v>19114</c:v>
                </c:pt>
                <c:pt idx="2079">
                  <c:v>327367</c:v>
                </c:pt>
                <c:pt idx="2080">
                  <c:v>15053</c:v>
                </c:pt>
                <c:pt idx="2081">
                  <c:v>79892</c:v>
                </c:pt>
                <c:pt idx="2082">
                  <c:v>49405</c:v>
                </c:pt>
                <c:pt idx="2083">
                  <c:v>142403</c:v>
                </c:pt>
                <c:pt idx="2084">
                  <c:v>61490</c:v>
                </c:pt>
                <c:pt idx="2085">
                  <c:v>75669</c:v>
                </c:pt>
                <c:pt idx="2086">
                  <c:v>24285</c:v>
                </c:pt>
                <c:pt idx="2087">
                  <c:v>76850</c:v>
                </c:pt>
                <c:pt idx="2088">
                  <c:v>216581</c:v>
                </c:pt>
                <c:pt idx="2089">
                  <c:v>38191</c:v>
                </c:pt>
                <c:pt idx="2090">
                  <c:v>13692</c:v>
                </c:pt>
                <c:pt idx="2091">
                  <c:v>234480</c:v>
                </c:pt>
                <c:pt idx="2092">
                  <c:v>58349</c:v>
                </c:pt>
                <c:pt idx="2093">
                  <c:v>4894</c:v>
                </c:pt>
                <c:pt idx="2094">
                  <c:v>284852</c:v>
                </c:pt>
                <c:pt idx="2095">
                  <c:v>130094</c:v>
                </c:pt>
                <c:pt idx="2096">
                  <c:v>74875</c:v>
                </c:pt>
                <c:pt idx="2097">
                  <c:v>7736</c:v>
                </c:pt>
                <c:pt idx="2098">
                  <c:v>350822</c:v>
                </c:pt>
                <c:pt idx="2099">
                  <c:v>63390</c:v>
                </c:pt>
                <c:pt idx="2100">
                  <c:v>63839</c:v>
                </c:pt>
                <c:pt idx="2101">
                  <c:v>4180</c:v>
                </c:pt>
                <c:pt idx="2102">
                  <c:v>171418</c:v>
                </c:pt>
                <c:pt idx="2103">
                  <c:v>57349</c:v>
                </c:pt>
                <c:pt idx="2104">
                  <c:v>117606</c:v>
                </c:pt>
                <c:pt idx="2105">
                  <c:v>3843</c:v>
                </c:pt>
                <c:pt idx="2106">
                  <c:v>93367</c:v>
                </c:pt>
                <c:pt idx="2107">
                  <c:v>125305</c:v>
                </c:pt>
                <c:pt idx="2108">
                  <c:v>22447</c:v>
                </c:pt>
                <c:pt idx="2109">
                  <c:v>58498</c:v>
                </c:pt>
                <c:pt idx="2110">
                  <c:v>1275</c:v>
                </c:pt>
                <c:pt idx="2111">
                  <c:v>245621</c:v>
                </c:pt>
                <c:pt idx="2112">
                  <c:v>10771</c:v>
                </c:pt>
                <c:pt idx="2113">
                  <c:v>101730</c:v>
                </c:pt>
                <c:pt idx="2114">
                  <c:v>116762</c:v>
                </c:pt>
                <c:pt idx="2115">
                  <c:v>138661</c:v>
                </c:pt>
                <c:pt idx="2116">
                  <c:v>11747</c:v>
                </c:pt>
                <c:pt idx="2117">
                  <c:v>13371</c:v>
                </c:pt>
                <c:pt idx="2118">
                  <c:v>60165</c:v>
                </c:pt>
                <c:pt idx="2119">
                  <c:v>56741</c:v>
                </c:pt>
                <c:pt idx="2120">
                  <c:v>58450</c:v>
                </c:pt>
                <c:pt idx="2121">
                  <c:v>63330</c:v>
                </c:pt>
                <c:pt idx="2122">
                  <c:v>9740</c:v>
                </c:pt>
                <c:pt idx="2123">
                  <c:v>117739</c:v>
                </c:pt>
                <c:pt idx="2124">
                  <c:v>305340</c:v>
                </c:pt>
                <c:pt idx="2125">
                  <c:v>9427</c:v>
                </c:pt>
                <c:pt idx="2126">
                  <c:v>186786</c:v>
                </c:pt>
                <c:pt idx="2127">
                  <c:v>11965</c:v>
                </c:pt>
                <c:pt idx="2128">
                  <c:v>136680</c:v>
                </c:pt>
                <c:pt idx="2129">
                  <c:v>333248</c:v>
                </c:pt>
                <c:pt idx="2130">
                  <c:v>213863</c:v>
                </c:pt>
                <c:pt idx="2131">
                  <c:v>92074</c:v>
                </c:pt>
                <c:pt idx="2132">
                  <c:v>129719</c:v>
                </c:pt>
                <c:pt idx="2133">
                  <c:v>30160</c:v>
                </c:pt>
                <c:pt idx="2134">
                  <c:v>86152</c:v>
                </c:pt>
                <c:pt idx="2135">
                  <c:v>94292</c:v>
                </c:pt>
                <c:pt idx="2136">
                  <c:v>82327</c:v>
                </c:pt>
                <c:pt idx="2137">
                  <c:v>114241</c:v>
                </c:pt>
                <c:pt idx="2138">
                  <c:v>12125</c:v>
                </c:pt>
                <c:pt idx="2139">
                  <c:v>130070</c:v>
                </c:pt>
                <c:pt idx="2140">
                  <c:v>74691</c:v>
                </c:pt>
                <c:pt idx="2141">
                  <c:v>125219</c:v>
                </c:pt>
                <c:pt idx="2142">
                  <c:v>55889</c:v>
                </c:pt>
                <c:pt idx="2143">
                  <c:v>44502</c:v>
                </c:pt>
                <c:pt idx="2144">
                  <c:v>164608</c:v>
                </c:pt>
                <c:pt idx="2145">
                  <c:v>133076</c:v>
                </c:pt>
                <c:pt idx="2146">
                  <c:v>35140</c:v>
                </c:pt>
                <c:pt idx="2147">
                  <c:v>69197</c:v>
                </c:pt>
                <c:pt idx="2148">
                  <c:v>13485</c:v>
                </c:pt>
                <c:pt idx="2149">
                  <c:v>72886</c:v>
                </c:pt>
                <c:pt idx="2150">
                  <c:v>64742</c:v>
                </c:pt>
                <c:pt idx="2151">
                  <c:v>138246</c:v>
                </c:pt>
                <c:pt idx="2152">
                  <c:v>86504</c:v>
                </c:pt>
                <c:pt idx="2153">
                  <c:v>149998</c:v>
                </c:pt>
                <c:pt idx="2154">
                  <c:v>139749</c:v>
                </c:pt>
                <c:pt idx="2155">
                  <c:v>157519</c:v>
                </c:pt>
                <c:pt idx="2156">
                  <c:v>16215</c:v>
                </c:pt>
                <c:pt idx="2157">
                  <c:v>117096</c:v>
                </c:pt>
                <c:pt idx="2158">
                  <c:v>89128</c:v>
                </c:pt>
                <c:pt idx="2159">
                  <c:v>35312</c:v>
                </c:pt>
                <c:pt idx="2160">
                  <c:v>40941</c:v>
                </c:pt>
                <c:pt idx="2161">
                  <c:v>12559</c:v>
                </c:pt>
                <c:pt idx="2162">
                  <c:v>158864</c:v>
                </c:pt>
                <c:pt idx="2163">
                  <c:v>164238</c:v>
                </c:pt>
                <c:pt idx="2164">
                  <c:v>7228</c:v>
                </c:pt>
                <c:pt idx="2165">
                  <c:v>116994</c:v>
                </c:pt>
                <c:pt idx="2166">
                  <c:v>781</c:v>
                </c:pt>
                <c:pt idx="2167">
                  <c:v>55008</c:v>
                </c:pt>
                <c:pt idx="2168">
                  <c:v>68565</c:v>
                </c:pt>
                <c:pt idx="2169">
                  <c:v>160321</c:v>
                </c:pt>
                <c:pt idx="2170">
                  <c:v>38298</c:v>
                </c:pt>
                <c:pt idx="2171">
                  <c:v>170179</c:v>
                </c:pt>
                <c:pt idx="2172">
                  <c:v>59232</c:v>
                </c:pt>
                <c:pt idx="2173">
                  <c:v>162331</c:v>
                </c:pt>
                <c:pt idx="2174">
                  <c:v>1398</c:v>
                </c:pt>
                <c:pt idx="2175">
                  <c:v>131227</c:v>
                </c:pt>
                <c:pt idx="2176">
                  <c:v>50389</c:v>
                </c:pt>
                <c:pt idx="2177">
                  <c:v>62981</c:v>
                </c:pt>
                <c:pt idx="2178">
                  <c:v>65979</c:v>
                </c:pt>
                <c:pt idx="2179">
                  <c:v>25681</c:v>
                </c:pt>
                <c:pt idx="2180">
                  <c:v>22147</c:v>
                </c:pt>
                <c:pt idx="2181">
                  <c:v>54710</c:v>
                </c:pt>
                <c:pt idx="2182">
                  <c:v>48873</c:v>
                </c:pt>
                <c:pt idx="2183">
                  <c:v>142440</c:v>
                </c:pt>
                <c:pt idx="2184">
                  <c:v>129995</c:v>
                </c:pt>
                <c:pt idx="2185">
                  <c:v>60572</c:v>
                </c:pt>
                <c:pt idx="2186">
                  <c:v>1388</c:v>
                </c:pt>
                <c:pt idx="2187">
                  <c:v>101178</c:v>
                </c:pt>
                <c:pt idx="2188">
                  <c:v>20576</c:v>
                </c:pt>
                <c:pt idx="2189">
                  <c:v>56264</c:v>
                </c:pt>
                <c:pt idx="2190">
                  <c:v>18109</c:v>
                </c:pt>
                <c:pt idx="2191">
                  <c:v>6838</c:v>
                </c:pt>
                <c:pt idx="2192">
                  <c:v>14814</c:v>
                </c:pt>
                <c:pt idx="2193">
                  <c:v>5917</c:v>
                </c:pt>
                <c:pt idx="2194">
                  <c:v>17319</c:v>
                </c:pt>
                <c:pt idx="2195">
                  <c:v>29967</c:v>
                </c:pt>
                <c:pt idx="2196">
                  <c:v>127571</c:v>
                </c:pt>
                <c:pt idx="2197">
                  <c:v>32512</c:v>
                </c:pt>
                <c:pt idx="2198">
                  <c:v>104089</c:v>
                </c:pt>
                <c:pt idx="2199">
                  <c:v>40362</c:v>
                </c:pt>
                <c:pt idx="2200">
                  <c:v>138582</c:v>
                </c:pt>
                <c:pt idx="2201">
                  <c:v>9971</c:v>
                </c:pt>
                <c:pt idx="2202">
                  <c:v>47800</c:v>
                </c:pt>
                <c:pt idx="2203">
                  <c:v>31323</c:v>
                </c:pt>
                <c:pt idx="2204">
                  <c:v>29205</c:v>
                </c:pt>
                <c:pt idx="2205">
                  <c:v>28584</c:v>
                </c:pt>
                <c:pt idx="2206">
                  <c:v>12197</c:v>
                </c:pt>
                <c:pt idx="2207">
                  <c:v>42876</c:v>
                </c:pt>
                <c:pt idx="2208">
                  <c:v>13215</c:v>
                </c:pt>
                <c:pt idx="2209">
                  <c:v>50523</c:v>
                </c:pt>
                <c:pt idx="2210">
                  <c:v>68428</c:v>
                </c:pt>
                <c:pt idx="2211">
                  <c:v>8697</c:v>
                </c:pt>
                <c:pt idx="2212">
                  <c:v>22649</c:v>
                </c:pt>
                <c:pt idx="2213">
                  <c:v>43651</c:v>
                </c:pt>
                <c:pt idx="2214">
                  <c:v>30077</c:v>
                </c:pt>
                <c:pt idx="2215">
                  <c:v>140780</c:v>
                </c:pt>
                <c:pt idx="2216">
                  <c:v>34258</c:v>
                </c:pt>
                <c:pt idx="2217">
                  <c:v>114294</c:v>
                </c:pt>
                <c:pt idx="2218">
                  <c:v>56402</c:v>
                </c:pt>
                <c:pt idx="2219">
                  <c:v>32416</c:v>
                </c:pt>
                <c:pt idx="2220">
                  <c:v>154621</c:v>
                </c:pt>
                <c:pt idx="2221">
                  <c:v>76560</c:v>
                </c:pt>
                <c:pt idx="2222">
                  <c:v>106416</c:v>
                </c:pt>
                <c:pt idx="2223">
                  <c:v>89568</c:v>
                </c:pt>
                <c:pt idx="2224">
                  <c:v>3536</c:v>
                </c:pt>
                <c:pt idx="2225">
                  <c:v>25750</c:v>
                </c:pt>
                <c:pt idx="2226">
                  <c:v>148280</c:v>
                </c:pt>
                <c:pt idx="2227">
                  <c:v>3942</c:v>
                </c:pt>
                <c:pt idx="2228">
                  <c:v>7973</c:v>
                </c:pt>
                <c:pt idx="2229">
                  <c:v>145974</c:v>
                </c:pt>
                <c:pt idx="2230">
                  <c:v>2215</c:v>
                </c:pt>
                <c:pt idx="2231">
                  <c:v>8014</c:v>
                </c:pt>
                <c:pt idx="2232">
                  <c:v>172217</c:v>
                </c:pt>
                <c:pt idx="2233">
                  <c:v>211296</c:v>
                </c:pt>
                <c:pt idx="2234">
                  <c:v>69534</c:v>
                </c:pt>
                <c:pt idx="2235">
                  <c:v>88714</c:v>
                </c:pt>
                <c:pt idx="2236">
                  <c:v>98199</c:v>
                </c:pt>
                <c:pt idx="2237">
                  <c:v>21379</c:v>
                </c:pt>
                <c:pt idx="2238">
                  <c:v>59068</c:v>
                </c:pt>
                <c:pt idx="2239">
                  <c:v>30119</c:v>
                </c:pt>
                <c:pt idx="2240">
                  <c:v>5796</c:v>
                </c:pt>
                <c:pt idx="2241">
                  <c:v>14656</c:v>
                </c:pt>
                <c:pt idx="2242">
                  <c:v>184824</c:v>
                </c:pt>
                <c:pt idx="2243">
                  <c:v>12675</c:v>
                </c:pt>
                <c:pt idx="2244">
                  <c:v>89816</c:v>
                </c:pt>
                <c:pt idx="2245">
                  <c:v>27149</c:v>
                </c:pt>
                <c:pt idx="2246">
                  <c:v>4617</c:v>
                </c:pt>
                <c:pt idx="2247">
                  <c:v>87768</c:v>
                </c:pt>
                <c:pt idx="2248">
                  <c:v>149549</c:v>
                </c:pt>
                <c:pt idx="2249">
                  <c:v>12276</c:v>
                </c:pt>
                <c:pt idx="2250">
                  <c:v>103022</c:v>
                </c:pt>
                <c:pt idx="2251">
                  <c:v>35848</c:v>
                </c:pt>
                <c:pt idx="2252">
                  <c:v>112167</c:v>
                </c:pt>
                <c:pt idx="2253">
                  <c:v>151424</c:v>
                </c:pt>
                <c:pt idx="2254">
                  <c:v>37700</c:v>
                </c:pt>
                <c:pt idx="2255">
                  <c:v>5178</c:v>
                </c:pt>
                <c:pt idx="2256">
                  <c:v>43867</c:v>
                </c:pt>
                <c:pt idx="2257">
                  <c:v>238671</c:v>
                </c:pt>
                <c:pt idx="2258">
                  <c:v>75365</c:v>
                </c:pt>
                <c:pt idx="2259">
                  <c:v>14429</c:v>
                </c:pt>
                <c:pt idx="2260">
                  <c:v>79461</c:v>
                </c:pt>
                <c:pt idx="2261">
                  <c:v>27130</c:v>
                </c:pt>
                <c:pt idx="2262">
                  <c:v>19707</c:v>
                </c:pt>
                <c:pt idx="2263">
                  <c:v>2133</c:v>
                </c:pt>
                <c:pt idx="2264">
                  <c:v>53251</c:v>
                </c:pt>
                <c:pt idx="2265">
                  <c:v>4546</c:v>
                </c:pt>
                <c:pt idx="2266">
                  <c:v>3198</c:v>
                </c:pt>
                <c:pt idx="2267">
                  <c:v>79877</c:v>
                </c:pt>
                <c:pt idx="2268">
                  <c:v>106446</c:v>
                </c:pt>
                <c:pt idx="2269">
                  <c:v>10413</c:v>
                </c:pt>
                <c:pt idx="2270">
                  <c:v>49077</c:v>
                </c:pt>
                <c:pt idx="2271">
                  <c:v>42705</c:v>
                </c:pt>
                <c:pt idx="2272">
                  <c:v>159931</c:v>
                </c:pt>
                <c:pt idx="2273">
                  <c:v>88225</c:v>
                </c:pt>
                <c:pt idx="2274">
                  <c:v>248045</c:v>
                </c:pt>
                <c:pt idx="2275">
                  <c:v>50056</c:v>
                </c:pt>
                <c:pt idx="2276">
                  <c:v>32544</c:v>
                </c:pt>
                <c:pt idx="2277">
                  <c:v>58023</c:v>
                </c:pt>
                <c:pt idx="2278">
                  <c:v>13319</c:v>
                </c:pt>
                <c:pt idx="2279">
                  <c:v>22309</c:v>
                </c:pt>
                <c:pt idx="2280">
                  <c:v>147641</c:v>
                </c:pt>
                <c:pt idx="2281">
                  <c:v>37911</c:v>
                </c:pt>
                <c:pt idx="2282">
                  <c:v>11816</c:v>
                </c:pt>
                <c:pt idx="2283">
                  <c:v>53786</c:v>
                </c:pt>
                <c:pt idx="2284">
                  <c:v>67893</c:v>
                </c:pt>
                <c:pt idx="2285">
                  <c:v>94241</c:v>
                </c:pt>
                <c:pt idx="2286">
                  <c:v>172707</c:v>
                </c:pt>
                <c:pt idx="2287">
                  <c:v>326180</c:v>
                </c:pt>
                <c:pt idx="2288">
                  <c:v>156267</c:v>
                </c:pt>
                <c:pt idx="2289">
                  <c:v>32567</c:v>
                </c:pt>
                <c:pt idx="2290">
                  <c:v>144053</c:v>
                </c:pt>
                <c:pt idx="2291">
                  <c:v>39331</c:v>
                </c:pt>
                <c:pt idx="2292">
                  <c:v>84118</c:v>
                </c:pt>
                <c:pt idx="2293">
                  <c:v>72673</c:v>
                </c:pt>
                <c:pt idx="2294">
                  <c:v>30325</c:v>
                </c:pt>
                <c:pt idx="2295">
                  <c:v>51842</c:v>
                </c:pt>
                <c:pt idx="2296">
                  <c:v>36145</c:v>
                </c:pt>
                <c:pt idx="2297">
                  <c:v>64682</c:v>
                </c:pt>
                <c:pt idx="2298">
                  <c:v>69355</c:v>
                </c:pt>
                <c:pt idx="2299">
                  <c:v>225273</c:v>
                </c:pt>
                <c:pt idx="2300">
                  <c:v>48458</c:v>
                </c:pt>
                <c:pt idx="2301">
                  <c:v>23334</c:v>
                </c:pt>
                <c:pt idx="2302">
                  <c:v>5061</c:v>
                </c:pt>
                <c:pt idx="2303">
                  <c:v>29738</c:v>
                </c:pt>
                <c:pt idx="2304">
                  <c:v>43442</c:v>
                </c:pt>
                <c:pt idx="2305">
                  <c:v>20740</c:v>
                </c:pt>
                <c:pt idx="2306">
                  <c:v>10624</c:v>
                </c:pt>
                <c:pt idx="2307">
                  <c:v>162909</c:v>
                </c:pt>
                <c:pt idx="2308">
                  <c:v>67796</c:v>
                </c:pt>
                <c:pt idx="2309">
                  <c:v>105902</c:v>
                </c:pt>
                <c:pt idx="2310">
                  <c:v>7584</c:v>
                </c:pt>
                <c:pt idx="2311">
                  <c:v>49680</c:v>
                </c:pt>
                <c:pt idx="2312">
                  <c:v>17436</c:v>
                </c:pt>
                <c:pt idx="2313">
                  <c:v>63548</c:v>
                </c:pt>
                <c:pt idx="2314">
                  <c:v>60555</c:v>
                </c:pt>
                <c:pt idx="2315">
                  <c:v>14757</c:v>
                </c:pt>
                <c:pt idx="2316">
                  <c:v>11403</c:v>
                </c:pt>
                <c:pt idx="2317">
                  <c:v>8924</c:v>
                </c:pt>
                <c:pt idx="2318">
                  <c:v>21319</c:v>
                </c:pt>
                <c:pt idx="2319">
                  <c:v>16741</c:v>
                </c:pt>
                <c:pt idx="2320">
                  <c:v>2330</c:v>
                </c:pt>
                <c:pt idx="2321">
                  <c:v>112516</c:v>
                </c:pt>
                <c:pt idx="2322">
                  <c:v>199039</c:v>
                </c:pt>
                <c:pt idx="2323">
                  <c:v>1547</c:v>
                </c:pt>
                <c:pt idx="2324">
                  <c:v>54447</c:v>
                </c:pt>
                <c:pt idx="2325">
                  <c:v>1884</c:v>
                </c:pt>
                <c:pt idx="2326">
                  <c:v>32002</c:v>
                </c:pt>
                <c:pt idx="2327">
                  <c:v>41727</c:v>
                </c:pt>
                <c:pt idx="2328">
                  <c:v>88132</c:v>
                </c:pt>
                <c:pt idx="2329">
                  <c:v>37530</c:v>
                </c:pt>
                <c:pt idx="2330">
                  <c:v>36223</c:v>
                </c:pt>
                <c:pt idx="2331">
                  <c:v>120786</c:v>
                </c:pt>
                <c:pt idx="2332">
                  <c:v>1656</c:v>
                </c:pt>
                <c:pt idx="2333">
                  <c:v>6095</c:v>
                </c:pt>
                <c:pt idx="2334">
                  <c:v>126746</c:v>
                </c:pt>
                <c:pt idx="2335">
                  <c:v>5664</c:v>
                </c:pt>
                <c:pt idx="2336">
                  <c:v>3624</c:v>
                </c:pt>
                <c:pt idx="2337">
                  <c:v>54650</c:v>
                </c:pt>
                <c:pt idx="2338">
                  <c:v>86374</c:v>
                </c:pt>
                <c:pt idx="2339">
                  <c:v>44168</c:v>
                </c:pt>
                <c:pt idx="2340">
                  <c:v>3080</c:v>
                </c:pt>
                <c:pt idx="2341">
                  <c:v>42644</c:v>
                </c:pt>
                <c:pt idx="2342">
                  <c:v>2963</c:v>
                </c:pt>
                <c:pt idx="2343">
                  <c:v>33745</c:v>
                </c:pt>
                <c:pt idx="2344">
                  <c:v>4603</c:v>
                </c:pt>
                <c:pt idx="2345">
                  <c:v>240</c:v>
                </c:pt>
                <c:pt idx="2346">
                  <c:v>19986</c:v>
                </c:pt>
                <c:pt idx="2347">
                  <c:v>333847</c:v>
                </c:pt>
                <c:pt idx="2348">
                  <c:v>99035</c:v>
                </c:pt>
                <c:pt idx="2349">
                  <c:v>54346</c:v>
                </c:pt>
                <c:pt idx="2350">
                  <c:v>111625</c:v>
                </c:pt>
                <c:pt idx="2351">
                  <c:v>186879</c:v>
                </c:pt>
                <c:pt idx="2352">
                  <c:v>29867</c:v>
                </c:pt>
                <c:pt idx="2353">
                  <c:v>37901</c:v>
                </c:pt>
                <c:pt idx="2354">
                  <c:v>78883</c:v>
                </c:pt>
                <c:pt idx="2355">
                  <c:v>106528</c:v>
                </c:pt>
                <c:pt idx="2356">
                  <c:v>131801</c:v>
                </c:pt>
                <c:pt idx="2357">
                  <c:v>41170</c:v>
                </c:pt>
                <c:pt idx="2358">
                  <c:v>1940</c:v>
                </c:pt>
                <c:pt idx="2359">
                  <c:v>16562</c:v>
                </c:pt>
                <c:pt idx="2360">
                  <c:v>101840</c:v>
                </c:pt>
                <c:pt idx="2361">
                  <c:v>134869</c:v>
                </c:pt>
                <c:pt idx="2362">
                  <c:v>28005</c:v>
                </c:pt>
                <c:pt idx="2363">
                  <c:v>86205</c:v>
                </c:pt>
                <c:pt idx="2364">
                  <c:v>137377</c:v>
                </c:pt>
                <c:pt idx="2365">
                  <c:v>5668</c:v>
                </c:pt>
                <c:pt idx="2366">
                  <c:v>14637</c:v>
                </c:pt>
                <c:pt idx="2367">
                  <c:v>18286</c:v>
                </c:pt>
                <c:pt idx="2368">
                  <c:v>48636</c:v>
                </c:pt>
                <c:pt idx="2369">
                  <c:v>67223</c:v>
                </c:pt>
                <c:pt idx="2370">
                  <c:v>168717</c:v>
                </c:pt>
                <c:pt idx="2371">
                  <c:v>17333</c:v>
                </c:pt>
                <c:pt idx="2372">
                  <c:v>899</c:v>
                </c:pt>
                <c:pt idx="2373">
                  <c:v>24570</c:v>
                </c:pt>
                <c:pt idx="2374">
                  <c:v>65270</c:v>
                </c:pt>
                <c:pt idx="2375">
                  <c:v>30396</c:v>
                </c:pt>
                <c:pt idx="2376">
                  <c:v>25572</c:v>
                </c:pt>
                <c:pt idx="2377">
                  <c:v>90046</c:v>
                </c:pt>
                <c:pt idx="2378">
                  <c:v>31260</c:v>
                </c:pt>
                <c:pt idx="2379">
                  <c:v>5931</c:v>
                </c:pt>
                <c:pt idx="2380">
                  <c:v>105478</c:v>
                </c:pt>
                <c:pt idx="2381">
                  <c:v>1201</c:v>
                </c:pt>
                <c:pt idx="2382">
                  <c:v>49300</c:v>
                </c:pt>
                <c:pt idx="2383">
                  <c:v>8824</c:v>
                </c:pt>
                <c:pt idx="2384">
                  <c:v>107859</c:v>
                </c:pt>
                <c:pt idx="2385">
                  <c:v>151580</c:v>
                </c:pt>
                <c:pt idx="2386">
                  <c:v>75903</c:v>
                </c:pt>
                <c:pt idx="2387">
                  <c:v>365809</c:v>
                </c:pt>
                <c:pt idx="2388">
                  <c:v>34592</c:v>
                </c:pt>
                <c:pt idx="2389">
                  <c:v>20000</c:v>
                </c:pt>
                <c:pt idx="2390">
                  <c:v>121084</c:v>
                </c:pt>
                <c:pt idx="2391">
                  <c:v>142115</c:v>
                </c:pt>
                <c:pt idx="2392">
                  <c:v>104119</c:v>
                </c:pt>
                <c:pt idx="2393">
                  <c:v>81444</c:v>
                </c:pt>
                <c:pt idx="2394">
                  <c:v>61321</c:v>
                </c:pt>
                <c:pt idx="2395">
                  <c:v>766127</c:v>
                </c:pt>
                <c:pt idx="2396">
                  <c:v>54723</c:v>
                </c:pt>
                <c:pt idx="2397">
                  <c:v>8391</c:v>
                </c:pt>
                <c:pt idx="2398">
                  <c:v>67653</c:v>
                </c:pt>
                <c:pt idx="2399">
                  <c:v>47297</c:v>
                </c:pt>
                <c:pt idx="2400">
                  <c:v>54390</c:v>
                </c:pt>
                <c:pt idx="2401">
                  <c:v>46961</c:v>
                </c:pt>
                <c:pt idx="2402">
                  <c:v>6384</c:v>
                </c:pt>
                <c:pt idx="2403">
                  <c:v>34809</c:v>
                </c:pt>
                <c:pt idx="2404">
                  <c:v>106790</c:v>
                </c:pt>
                <c:pt idx="2405">
                  <c:v>57140</c:v>
                </c:pt>
                <c:pt idx="2406">
                  <c:v>29282</c:v>
                </c:pt>
                <c:pt idx="2407">
                  <c:v>31817</c:v>
                </c:pt>
                <c:pt idx="2408">
                  <c:v>78974</c:v>
                </c:pt>
                <c:pt idx="2409">
                  <c:v>2613</c:v>
                </c:pt>
                <c:pt idx="2410">
                  <c:v>44021</c:v>
                </c:pt>
                <c:pt idx="2411">
                  <c:v>4182</c:v>
                </c:pt>
                <c:pt idx="2412">
                  <c:v>84131</c:v>
                </c:pt>
                <c:pt idx="2413">
                  <c:v>11156</c:v>
                </c:pt>
                <c:pt idx="2414">
                  <c:v>109620</c:v>
                </c:pt>
                <c:pt idx="2415">
                  <c:v>4820</c:v>
                </c:pt>
                <c:pt idx="2416">
                  <c:v>1761</c:v>
                </c:pt>
                <c:pt idx="2417">
                  <c:v>94049</c:v>
                </c:pt>
                <c:pt idx="2418">
                  <c:v>32311</c:v>
                </c:pt>
                <c:pt idx="2419">
                  <c:v>52136</c:v>
                </c:pt>
                <c:pt idx="2420">
                  <c:v>4257</c:v>
                </c:pt>
                <c:pt idx="2421">
                  <c:v>104005</c:v>
                </c:pt>
                <c:pt idx="2422">
                  <c:v>110073</c:v>
                </c:pt>
                <c:pt idx="2423">
                  <c:v>40964</c:v>
                </c:pt>
                <c:pt idx="2424">
                  <c:v>17373</c:v>
                </c:pt>
                <c:pt idx="2425">
                  <c:v>53118</c:v>
                </c:pt>
                <c:pt idx="2426">
                  <c:v>11668</c:v>
                </c:pt>
                <c:pt idx="2427">
                  <c:v>15169</c:v>
                </c:pt>
                <c:pt idx="2428">
                  <c:v>41288</c:v>
                </c:pt>
                <c:pt idx="2429">
                  <c:v>43559</c:v>
                </c:pt>
                <c:pt idx="2430">
                  <c:v>122187</c:v>
                </c:pt>
                <c:pt idx="2431">
                  <c:v>42547</c:v>
                </c:pt>
                <c:pt idx="2432">
                  <c:v>124501</c:v>
                </c:pt>
                <c:pt idx="2433">
                  <c:v>77935</c:v>
                </c:pt>
                <c:pt idx="2434">
                  <c:v>38348</c:v>
                </c:pt>
                <c:pt idx="2435">
                  <c:v>136093</c:v>
                </c:pt>
                <c:pt idx="2436">
                  <c:v>16979</c:v>
                </c:pt>
                <c:pt idx="2437">
                  <c:v>6632</c:v>
                </c:pt>
                <c:pt idx="2438">
                  <c:v>3228</c:v>
                </c:pt>
                <c:pt idx="2439">
                  <c:v>10220</c:v>
                </c:pt>
                <c:pt idx="2440">
                  <c:v>25558</c:v>
                </c:pt>
                <c:pt idx="2441">
                  <c:v>14786</c:v>
                </c:pt>
                <c:pt idx="2442">
                  <c:v>49948</c:v>
                </c:pt>
                <c:pt idx="2443">
                  <c:v>72326</c:v>
                </c:pt>
                <c:pt idx="2444">
                  <c:v>3411</c:v>
                </c:pt>
                <c:pt idx="2445">
                  <c:v>6555</c:v>
                </c:pt>
                <c:pt idx="2446">
                  <c:v>29649</c:v>
                </c:pt>
                <c:pt idx="2447">
                  <c:v>21530</c:v>
                </c:pt>
                <c:pt idx="2448">
                  <c:v>7772</c:v>
                </c:pt>
                <c:pt idx="2449">
                  <c:v>60184</c:v>
                </c:pt>
                <c:pt idx="2450">
                  <c:v>54010</c:v>
                </c:pt>
                <c:pt idx="2451">
                  <c:v>135601</c:v>
                </c:pt>
                <c:pt idx="2452">
                  <c:v>47819</c:v>
                </c:pt>
                <c:pt idx="2453">
                  <c:v>16059</c:v>
                </c:pt>
                <c:pt idx="2454">
                  <c:v>169914</c:v>
                </c:pt>
                <c:pt idx="2455">
                  <c:v>91</c:v>
                </c:pt>
                <c:pt idx="2456">
                  <c:v>11584</c:v>
                </c:pt>
                <c:pt idx="2457">
                  <c:v>31788</c:v>
                </c:pt>
                <c:pt idx="2458">
                  <c:v>35599</c:v>
                </c:pt>
                <c:pt idx="2459">
                  <c:v>84424</c:v>
                </c:pt>
                <c:pt idx="2460">
                  <c:v>257376</c:v>
                </c:pt>
                <c:pt idx="2461">
                  <c:v>14066</c:v>
                </c:pt>
                <c:pt idx="2462">
                  <c:v>9845</c:v>
                </c:pt>
                <c:pt idx="2463">
                  <c:v>35172</c:v>
                </c:pt>
                <c:pt idx="2464">
                  <c:v>45815</c:v>
                </c:pt>
                <c:pt idx="2465">
                  <c:v>96693</c:v>
                </c:pt>
                <c:pt idx="2466">
                  <c:v>39690</c:v>
                </c:pt>
                <c:pt idx="2467">
                  <c:v>110788</c:v>
                </c:pt>
                <c:pt idx="2468">
                  <c:v>1738</c:v>
                </c:pt>
                <c:pt idx="2469">
                  <c:v>159868</c:v>
                </c:pt>
                <c:pt idx="2470">
                  <c:v>29322</c:v>
                </c:pt>
                <c:pt idx="2471">
                  <c:v>37495</c:v>
                </c:pt>
                <c:pt idx="2472">
                  <c:v>39440</c:v>
                </c:pt>
                <c:pt idx="2473">
                  <c:v>195043</c:v>
                </c:pt>
                <c:pt idx="2474">
                  <c:v>138190</c:v>
                </c:pt>
                <c:pt idx="2475">
                  <c:v>4598</c:v>
                </c:pt>
                <c:pt idx="2476">
                  <c:v>60232</c:v>
                </c:pt>
                <c:pt idx="2477">
                  <c:v>54190</c:v>
                </c:pt>
                <c:pt idx="2478">
                  <c:v>86890</c:v>
                </c:pt>
                <c:pt idx="2479">
                  <c:v>114692</c:v>
                </c:pt>
                <c:pt idx="2480">
                  <c:v>243053</c:v>
                </c:pt>
                <c:pt idx="2481">
                  <c:v>9465</c:v>
                </c:pt>
                <c:pt idx="2482">
                  <c:v>40469</c:v>
                </c:pt>
                <c:pt idx="2483">
                  <c:v>49205</c:v>
                </c:pt>
                <c:pt idx="2484">
                  <c:v>37611</c:v>
                </c:pt>
                <c:pt idx="2485">
                  <c:v>82082</c:v>
                </c:pt>
                <c:pt idx="2486">
                  <c:v>108843</c:v>
                </c:pt>
                <c:pt idx="2487">
                  <c:v>27297</c:v>
                </c:pt>
                <c:pt idx="2488">
                  <c:v>270207</c:v>
                </c:pt>
                <c:pt idx="2489">
                  <c:v>108630</c:v>
                </c:pt>
                <c:pt idx="2490">
                  <c:v>28942</c:v>
                </c:pt>
                <c:pt idx="2491">
                  <c:v>242188</c:v>
                </c:pt>
                <c:pt idx="2492">
                  <c:v>22748</c:v>
                </c:pt>
                <c:pt idx="2493">
                  <c:v>87149</c:v>
                </c:pt>
                <c:pt idx="2494">
                  <c:v>13562</c:v>
                </c:pt>
                <c:pt idx="2495">
                  <c:v>19230</c:v>
                </c:pt>
                <c:pt idx="2496">
                  <c:v>27492</c:v>
                </c:pt>
                <c:pt idx="2497">
                  <c:v>2326</c:v>
                </c:pt>
                <c:pt idx="2498">
                  <c:v>33107</c:v>
                </c:pt>
                <c:pt idx="2499">
                  <c:v>11476</c:v>
                </c:pt>
                <c:pt idx="2500">
                  <c:v>21176</c:v>
                </c:pt>
                <c:pt idx="2501">
                  <c:v>254111</c:v>
                </c:pt>
                <c:pt idx="2502">
                  <c:v>16792</c:v>
                </c:pt>
                <c:pt idx="2503">
                  <c:v>41259</c:v>
                </c:pt>
                <c:pt idx="2504">
                  <c:v>55749</c:v>
                </c:pt>
                <c:pt idx="2505">
                  <c:v>18140</c:v>
                </c:pt>
                <c:pt idx="2506">
                  <c:v>1658</c:v>
                </c:pt>
                <c:pt idx="2507">
                  <c:v>13830</c:v>
                </c:pt>
                <c:pt idx="2508">
                  <c:v>57040</c:v>
                </c:pt>
                <c:pt idx="2509">
                  <c:v>8146</c:v>
                </c:pt>
                <c:pt idx="2510">
                  <c:v>2735</c:v>
                </c:pt>
                <c:pt idx="2511">
                  <c:v>147497</c:v>
                </c:pt>
                <c:pt idx="2512">
                  <c:v>47876</c:v>
                </c:pt>
                <c:pt idx="2513">
                  <c:v>124941</c:v>
                </c:pt>
                <c:pt idx="2514">
                  <c:v>35508</c:v>
                </c:pt>
                <c:pt idx="2515">
                  <c:v>13949</c:v>
                </c:pt>
                <c:pt idx="2516">
                  <c:v>211971</c:v>
                </c:pt>
                <c:pt idx="2517">
                  <c:v>72868</c:v>
                </c:pt>
                <c:pt idx="2518">
                  <c:v>77415</c:v>
                </c:pt>
                <c:pt idx="2519">
                  <c:v>228554</c:v>
                </c:pt>
                <c:pt idx="2520">
                  <c:v>19709</c:v>
                </c:pt>
                <c:pt idx="2521">
                  <c:v>57873</c:v>
                </c:pt>
                <c:pt idx="2522">
                  <c:v>120795</c:v>
                </c:pt>
                <c:pt idx="2523">
                  <c:v>197584</c:v>
                </c:pt>
                <c:pt idx="2524">
                  <c:v>240396</c:v>
                </c:pt>
                <c:pt idx="2525">
                  <c:v>83786</c:v>
                </c:pt>
                <c:pt idx="2526">
                  <c:v>15079</c:v>
                </c:pt>
                <c:pt idx="2527">
                  <c:v>4582</c:v>
                </c:pt>
                <c:pt idx="2528">
                  <c:v>76791</c:v>
                </c:pt>
                <c:pt idx="2529">
                  <c:v>3806</c:v>
                </c:pt>
                <c:pt idx="2530">
                  <c:v>24834</c:v>
                </c:pt>
                <c:pt idx="2531">
                  <c:v>89972</c:v>
                </c:pt>
                <c:pt idx="2532">
                  <c:v>36029</c:v>
                </c:pt>
                <c:pt idx="2533">
                  <c:v>45602</c:v>
                </c:pt>
                <c:pt idx="2534">
                  <c:v>127258</c:v>
                </c:pt>
                <c:pt idx="2535">
                  <c:v>149019</c:v>
                </c:pt>
                <c:pt idx="2536">
                  <c:v>21481</c:v>
                </c:pt>
                <c:pt idx="2537">
                  <c:v>37750</c:v>
                </c:pt>
                <c:pt idx="2538">
                  <c:v>34473</c:v>
                </c:pt>
                <c:pt idx="2539">
                  <c:v>28483</c:v>
                </c:pt>
                <c:pt idx="2540">
                  <c:v>87351</c:v>
                </c:pt>
                <c:pt idx="2541">
                  <c:v>47574</c:v>
                </c:pt>
                <c:pt idx="2542">
                  <c:v>102248</c:v>
                </c:pt>
                <c:pt idx="2543">
                  <c:v>22753</c:v>
                </c:pt>
                <c:pt idx="2544">
                  <c:v>17596</c:v>
                </c:pt>
                <c:pt idx="2545">
                  <c:v>23345</c:v>
                </c:pt>
                <c:pt idx="2546">
                  <c:v>42144</c:v>
                </c:pt>
                <c:pt idx="2547">
                  <c:v>48236</c:v>
                </c:pt>
                <c:pt idx="2548">
                  <c:v>2004</c:v>
                </c:pt>
                <c:pt idx="2549">
                  <c:v>124185</c:v>
                </c:pt>
                <c:pt idx="2550">
                  <c:v>16445</c:v>
                </c:pt>
                <c:pt idx="2551">
                  <c:v>77987</c:v>
                </c:pt>
                <c:pt idx="2552">
                  <c:v>23728</c:v>
                </c:pt>
                <c:pt idx="2553">
                  <c:v>31209</c:v>
                </c:pt>
                <c:pt idx="2554">
                  <c:v>119450</c:v>
                </c:pt>
                <c:pt idx="2555">
                  <c:v>38248</c:v>
                </c:pt>
                <c:pt idx="2556">
                  <c:v>6528</c:v>
                </c:pt>
                <c:pt idx="2557">
                  <c:v>16372</c:v>
                </c:pt>
                <c:pt idx="2558">
                  <c:v>4339</c:v>
                </c:pt>
                <c:pt idx="2559">
                  <c:v>4302</c:v>
                </c:pt>
                <c:pt idx="2560">
                  <c:v>85673</c:v>
                </c:pt>
                <c:pt idx="2561">
                  <c:v>21542</c:v>
                </c:pt>
                <c:pt idx="2562">
                  <c:v>11370</c:v>
                </c:pt>
                <c:pt idx="2563">
                  <c:v>66123</c:v>
                </c:pt>
                <c:pt idx="2564">
                  <c:v>42664</c:v>
                </c:pt>
                <c:pt idx="2565">
                  <c:v>144337</c:v>
                </c:pt>
                <c:pt idx="2566">
                  <c:v>20885</c:v>
                </c:pt>
                <c:pt idx="2567">
                  <c:v>140740</c:v>
                </c:pt>
                <c:pt idx="2568">
                  <c:v>87494</c:v>
                </c:pt>
                <c:pt idx="2569">
                  <c:v>67707</c:v>
                </c:pt>
                <c:pt idx="2570">
                  <c:v>4670</c:v>
                </c:pt>
                <c:pt idx="2571">
                  <c:v>34597</c:v>
                </c:pt>
                <c:pt idx="2572">
                  <c:v>12077</c:v>
                </c:pt>
                <c:pt idx="2573">
                  <c:v>25843</c:v>
                </c:pt>
                <c:pt idx="2574">
                  <c:v>7870</c:v>
                </c:pt>
                <c:pt idx="2575">
                  <c:v>34079</c:v>
                </c:pt>
                <c:pt idx="2576">
                  <c:v>81888</c:v>
                </c:pt>
                <c:pt idx="2577">
                  <c:v>67</c:v>
                </c:pt>
                <c:pt idx="2578">
                  <c:v>2582</c:v>
                </c:pt>
                <c:pt idx="2579">
                  <c:v>77390</c:v>
                </c:pt>
                <c:pt idx="2580">
                  <c:v>7663</c:v>
                </c:pt>
                <c:pt idx="2581">
                  <c:v>85903</c:v>
                </c:pt>
                <c:pt idx="2582">
                  <c:v>4387</c:v>
                </c:pt>
                <c:pt idx="2583">
                  <c:v>15956</c:v>
                </c:pt>
                <c:pt idx="2584">
                  <c:v>1427</c:v>
                </c:pt>
                <c:pt idx="2585">
                  <c:v>11729</c:v>
                </c:pt>
                <c:pt idx="2586">
                  <c:v>26551</c:v>
                </c:pt>
                <c:pt idx="2587">
                  <c:v>1177</c:v>
                </c:pt>
                <c:pt idx="2588">
                  <c:v>49671</c:v>
                </c:pt>
                <c:pt idx="2589">
                  <c:v>36587</c:v>
                </c:pt>
                <c:pt idx="2590">
                  <c:v>15352</c:v>
                </c:pt>
                <c:pt idx="2591">
                  <c:v>58015</c:v>
                </c:pt>
                <c:pt idx="2592">
                  <c:v>62770</c:v>
                </c:pt>
                <c:pt idx="2593">
                  <c:v>46239</c:v>
                </c:pt>
                <c:pt idx="2594">
                  <c:v>8217</c:v>
                </c:pt>
                <c:pt idx="2595">
                  <c:v>22797</c:v>
                </c:pt>
                <c:pt idx="2596">
                  <c:v>13421</c:v>
                </c:pt>
                <c:pt idx="2597">
                  <c:v>85629</c:v>
                </c:pt>
                <c:pt idx="2598">
                  <c:v>5442</c:v>
                </c:pt>
                <c:pt idx="2599">
                  <c:v>181443</c:v>
                </c:pt>
                <c:pt idx="2600">
                  <c:v>14473</c:v>
                </c:pt>
                <c:pt idx="2601">
                  <c:v>115687</c:v>
                </c:pt>
                <c:pt idx="2602">
                  <c:v>2417</c:v>
                </c:pt>
                <c:pt idx="2603">
                  <c:v>60709</c:v>
                </c:pt>
                <c:pt idx="2604">
                  <c:v>141414</c:v>
                </c:pt>
                <c:pt idx="2605">
                  <c:v>101178</c:v>
                </c:pt>
                <c:pt idx="2606">
                  <c:v>5187</c:v>
                </c:pt>
                <c:pt idx="2607">
                  <c:v>23943</c:v>
                </c:pt>
                <c:pt idx="2608">
                  <c:v>13998</c:v>
                </c:pt>
                <c:pt idx="2609">
                  <c:v>8239</c:v>
                </c:pt>
                <c:pt idx="2610">
                  <c:v>107801</c:v>
                </c:pt>
                <c:pt idx="2611">
                  <c:v>27664</c:v>
                </c:pt>
                <c:pt idx="2612">
                  <c:v>3116</c:v>
                </c:pt>
                <c:pt idx="2613">
                  <c:v>17443</c:v>
                </c:pt>
                <c:pt idx="2614">
                  <c:v>3709</c:v>
                </c:pt>
                <c:pt idx="2615">
                  <c:v>15697</c:v>
                </c:pt>
                <c:pt idx="2616">
                  <c:v>67191</c:v>
                </c:pt>
                <c:pt idx="2617">
                  <c:v>24757</c:v>
                </c:pt>
                <c:pt idx="2618">
                  <c:v>53970</c:v>
                </c:pt>
                <c:pt idx="2619">
                  <c:v>28041</c:v>
                </c:pt>
                <c:pt idx="2620">
                  <c:v>709</c:v>
                </c:pt>
                <c:pt idx="2621">
                  <c:v>28109</c:v>
                </c:pt>
                <c:pt idx="2622">
                  <c:v>3322</c:v>
                </c:pt>
                <c:pt idx="2623">
                  <c:v>44913</c:v>
                </c:pt>
                <c:pt idx="2624">
                  <c:v>26849</c:v>
                </c:pt>
                <c:pt idx="2625">
                  <c:v>48999</c:v>
                </c:pt>
                <c:pt idx="2626">
                  <c:v>24826</c:v>
                </c:pt>
                <c:pt idx="2627">
                  <c:v>57446</c:v>
                </c:pt>
                <c:pt idx="2628">
                  <c:v>9903</c:v>
                </c:pt>
                <c:pt idx="2629">
                  <c:v>30890</c:v>
                </c:pt>
                <c:pt idx="2630">
                  <c:v>73368</c:v>
                </c:pt>
                <c:pt idx="2631">
                  <c:v>119807</c:v>
                </c:pt>
                <c:pt idx="2632">
                  <c:v>77673</c:v>
                </c:pt>
                <c:pt idx="2633">
                  <c:v>76207</c:v>
                </c:pt>
                <c:pt idx="2634">
                  <c:v>132415</c:v>
                </c:pt>
                <c:pt idx="2635">
                  <c:v>12561</c:v>
                </c:pt>
                <c:pt idx="2636">
                  <c:v>44248</c:v>
                </c:pt>
                <c:pt idx="2637">
                  <c:v>81611</c:v>
                </c:pt>
                <c:pt idx="2638">
                  <c:v>133436</c:v>
                </c:pt>
                <c:pt idx="2639">
                  <c:v>42765</c:v>
                </c:pt>
                <c:pt idx="2640">
                  <c:v>16832</c:v>
                </c:pt>
                <c:pt idx="2641">
                  <c:v>80903</c:v>
                </c:pt>
                <c:pt idx="2642">
                  <c:v>35654</c:v>
                </c:pt>
                <c:pt idx="2643">
                  <c:v>122347</c:v>
                </c:pt>
                <c:pt idx="2644">
                  <c:v>15358</c:v>
                </c:pt>
                <c:pt idx="2645">
                  <c:v>179500</c:v>
                </c:pt>
                <c:pt idx="2646">
                  <c:v>97121</c:v>
                </c:pt>
                <c:pt idx="2647">
                  <c:v>6595</c:v>
                </c:pt>
                <c:pt idx="2648">
                  <c:v>35830</c:v>
                </c:pt>
                <c:pt idx="2649">
                  <c:v>58752</c:v>
                </c:pt>
                <c:pt idx="2650">
                  <c:v>107028</c:v>
                </c:pt>
                <c:pt idx="2651">
                  <c:v>8309</c:v>
                </c:pt>
                <c:pt idx="2652">
                  <c:v>15582</c:v>
                </c:pt>
                <c:pt idx="2653">
                  <c:v>104481</c:v>
                </c:pt>
                <c:pt idx="2654">
                  <c:v>56403</c:v>
                </c:pt>
                <c:pt idx="2655">
                  <c:v>75864</c:v>
                </c:pt>
                <c:pt idx="2656">
                  <c:v>18723</c:v>
                </c:pt>
                <c:pt idx="2657">
                  <c:v>1938</c:v>
                </c:pt>
                <c:pt idx="2658">
                  <c:v>34359</c:v>
                </c:pt>
                <c:pt idx="2659">
                  <c:v>353204</c:v>
                </c:pt>
                <c:pt idx="2660">
                  <c:v>323207</c:v>
                </c:pt>
                <c:pt idx="2661">
                  <c:v>87538</c:v>
                </c:pt>
                <c:pt idx="2662">
                  <c:v>57239</c:v>
                </c:pt>
                <c:pt idx="2663">
                  <c:v>17349</c:v>
                </c:pt>
                <c:pt idx="2664">
                  <c:v>58957</c:v>
                </c:pt>
                <c:pt idx="2665">
                  <c:v>55994</c:v>
                </c:pt>
                <c:pt idx="2666">
                  <c:v>67395</c:v>
                </c:pt>
                <c:pt idx="2667">
                  <c:v>191912</c:v>
                </c:pt>
                <c:pt idx="2668">
                  <c:v>13010</c:v>
                </c:pt>
                <c:pt idx="2669">
                  <c:v>60407</c:v>
                </c:pt>
                <c:pt idx="2670">
                  <c:v>36918</c:v>
                </c:pt>
                <c:pt idx="2671">
                  <c:v>38076</c:v>
                </c:pt>
                <c:pt idx="2672">
                  <c:v>65628</c:v>
                </c:pt>
                <c:pt idx="2673">
                  <c:v>29591</c:v>
                </c:pt>
                <c:pt idx="2674">
                  <c:v>62861</c:v>
                </c:pt>
                <c:pt idx="2675">
                  <c:v>30842</c:v>
                </c:pt>
                <c:pt idx="2676">
                  <c:v>128629</c:v>
                </c:pt>
                <c:pt idx="2677">
                  <c:v>30836</c:v>
                </c:pt>
                <c:pt idx="2678">
                  <c:v>106909</c:v>
                </c:pt>
                <c:pt idx="2679">
                  <c:v>69319</c:v>
                </c:pt>
                <c:pt idx="2680">
                  <c:v>11232</c:v>
                </c:pt>
                <c:pt idx="2681">
                  <c:v>33186</c:v>
                </c:pt>
                <c:pt idx="2682">
                  <c:v>202382</c:v>
                </c:pt>
                <c:pt idx="2683">
                  <c:v>6082</c:v>
                </c:pt>
                <c:pt idx="2684">
                  <c:v>132954</c:v>
                </c:pt>
                <c:pt idx="2685">
                  <c:v>74315</c:v>
                </c:pt>
                <c:pt idx="2686">
                  <c:v>70141</c:v>
                </c:pt>
                <c:pt idx="2687">
                  <c:v>28099</c:v>
                </c:pt>
                <c:pt idx="2688">
                  <c:v>216490</c:v>
                </c:pt>
                <c:pt idx="2689">
                  <c:v>35990</c:v>
                </c:pt>
                <c:pt idx="2690">
                  <c:v>23021</c:v>
                </c:pt>
                <c:pt idx="2691">
                  <c:v>60476</c:v>
                </c:pt>
                <c:pt idx="2692">
                  <c:v>5164</c:v>
                </c:pt>
                <c:pt idx="2693">
                  <c:v>20615</c:v>
                </c:pt>
                <c:pt idx="2694">
                  <c:v>1595</c:v>
                </c:pt>
                <c:pt idx="2695">
                  <c:v>83788</c:v>
                </c:pt>
                <c:pt idx="2696">
                  <c:v>19832</c:v>
                </c:pt>
                <c:pt idx="2697">
                  <c:v>55350</c:v>
                </c:pt>
                <c:pt idx="2698">
                  <c:v>23383</c:v>
                </c:pt>
                <c:pt idx="2699">
                  <c:v>18042</c:v>
                </c:pt>
                <c:pt idx="2700">
                  <c:v>29488</c:v>
                </c:pt>
                <c:pt idx="2701">
                  <c:v>19715</c:v>
                </c:pt>
                <c:pt idx="2702">
                  <c:v>1324</c:v>
                </c:pt>
                <c:pt idx="2703">
                  <c:v>20539</c:v>
                </c:pt>
                <c:pt idx="2704">
                  <c:v>12519</c:v>
                </c:pt>
                <c:pt idx="2705">
                  <c:v>33887</c:v>
                </c:pt>
                <c:pt idx="2706">
                  <c:v>103230</c:v>
                </c:pt>
                <c:pt idx="2707">
                  <c:v>29629</c:v>
                </c:pt>
                <c:pt idx="2708">
                  <c:v>32399</c:v>
                </c:pt>
                <c:pt idx="2709">
                  <c:v>7984</c:v>
                </c:pt>
                <c:pt idx="2710">
                  <c:v>4564</c:v>
                </c:pt>
                <c:pt idx="2711">
                  <c:v>70205</c:v>
                </c:pt>
                <c:pt idx="2712">
                  <c:v>18973</c:v>
                </c:pt>
                <c:pt idx="2713">
                  <c:v>138814</c:v>
                </c:pt>
                <c:pt idx="2714">
                  <c:v>25332</c:v>
                </c:pt>
                <c:pt idx="2715">
                  <c:v>41664</c:v>
                </c:pt>
                <c:pt idx="2716">
                  <c:v>219501</c:v>
                </c:pt>
                <c:pt idx="2717">
                  <c:v>12383</c:v>
                </c:pt>
                <c:pt idx="2718">
                  <c:v>3274</c:v>
                </c:pt>
                <c:pt idx="2719">
                  <c:v>14226</c:v>
                </c:pt>
                <c:pt idx="2720">
                  <c:v>18771</c:v>
                </c:pt>
                <c:pt idx="2721">
                  <c:v>7900</c:v>
                </c:pt>
                <c:pt idx="2722">
                  <c:v>69484</c:v>
                </c:pt>
                <c:pt idx="2723">
                  <c:v>18310</c:v>
                </c:pt>
                <c:pt idx="2724">
                  <c:v>17365</c:v>
                </c:pt>
                <c:pt idx="2725">
                  <c:v>25883</c:v>
                </c:pt>
                <c:pt idx="2726">
                  <c:v>36983</c:v>
                </c:pt>
                <c:pt idx="2727">
                  <c:v>15033</c:v>
                </c:pt>
                <c:pt idx="2728">
                  <c:v>15877</c:v>
                </c:pt>
                <c:pt idx="2729">
                  <c:v>8265</c:v>
                </c:pt>
                <c:pt idx="2730">
                  <c:v>130272</c:v>
                </c:pt>
                <c:pt idx="2731">
                  <c:v>141179</c:v>
                </c:pt>
                <c:pt idx="2732">
                  <c:v>86627</c:v>
                </c:pt>
                <c:pt idx="2733">
                  <c:v>8904</c:v>
                </c:pt>
                <c:pt idx="2734">
                  <c:v>62364</c:v>
                </c:pt>
                <c:pt idx="2735">
                  <c:v>2705</c:v>
                </c:pt>
                <c:pt idx="2736">
                  <c:v>22649</c:v>
                </c:pt>
                <c:pt idx="2737">
                  <c:v>28807</c:v>
                </c:pt>
                <c:pt idx="2738">
                  <c:v>23928</c:v>
                </c:pt>
                <c:pt idx="2739">
                  <c:v>131447</c:v>
                </c:pt>
                <c:pt idx="2740">
                  <c:v>28621</c:v>
                </c:pt>
                <c:pt idx="2741">
                  <c:v>61995</c:v>
                </c:pt>
                <c:pt idx="2742">
                  <c:v>47003</c:v>
                </c:pt>
                <c:pt idx="2743">
                  <c:v>8867</c:v>
                </c:pt>
                <c:pt idx="2744">
                  <c:v>33287</c:v>
                </c:pt>
                <c:pt idx="2745">
                  <c:v>111087</c:v>
                </c:pt>
                <c:pt idx="2746">
                  <c:v>26100</c:v>
                </c:pt>
                <c:pt idx="2747">
                  <c:v>58416</c:v>
                </c:pt>
                <c:pt idx="2748">
                  <c:v>109445</c:v>
                </c:pt>
                <c:pt idx="2749">
                  <c:v>5699</c:v>
                </c:pt>
                <c:pt idx="2750">
                  <c:v>3299</c:v>
                </c:pt>
                <c:pt idx="2751">
                  <c:v>64121</c:v>
                </c:pt>
                <c:pt idx="2752">
                  <c:v>48019</c:v>
                </c:pt>
                <c:pt idx="2753">
                  <c:v>4972</c:v>
                </c:pt>
                <c:pt idx="2754">
                  <c:v>475</c:v>
                </c:pt>
                <c:pt idx="2755">
                  <c:v>94172</c:v>
                </c:pt>
                <c:pt idx="2756">
                  <c:v>3119</c:v>
                </c:pt>
                <c:pt idx="2757">
                  <c:v>16555</c:v>
                </c:pt>
                <c:pt idx="2758">
                  <c:v>334174</c:v>
                </c:pt>
                <c:pt idx="2759">
                  <c:v>100001</c:v>
                </c:pt>
                <c:pt idx="2760">
                  <c:v>30055</c:v>
                </c:pt>
                <c:pt idx="2761">
                  <c:v>98472</c:v>
                </c:pt>
                <c:pt idx="2762">
                  <c:v>4124</c:v>
                </c:pt>
                <c:pt idx="2763">
                  <c:v>63108</c:v>
                </c:pt>
                <c:pt idx="2764">
                  <c:v>39798</c:v>
                </c:pt>
                <c:pt idx="2765">
                  <c:v>7759</c:v>
                </c:pt>
                <c:pt idx="2766">
                  <c:v>7519</c:v>
                </c:pt>
                <c:pt idx="2767">
                  <c:v>115050</c:v>
                </c:pt>
                <c:pt idx="2768">
                  <c:v>60596</c:v>
                </c:pt>
                <c:pt idx="2769">
                  <c:v>20688</c:v>
                </c:pt>
                <c:pt idx="2770">
                  <c:v>65037</c:v>
                </c:pt>
                <c:pt idx="2771">
                  <c:v>6223</c:v>
                </c:pt>
                <c:pt idx="2772">
                  <c:v>1573</c:v>
                </c:pt>
                <c:pt idx="2773">
                  <c:v>71574</c:v>
                </c:pt>
                <c:pt idx="2774">
                  <c:v>28805</c:v>
                </c:pt>
                <c:pt idx="2775">
                  <c:v>13086</c:v>
                </c:pt>
                <c:pt idx="2776">
                  <c:v>77684</c:v>
                </c:pt>
                <c:pt idx="2777">
                  <c:v>46451</c:v>
                </c:pt>
                <c:pt idx="2778">
                  <c:v>47169</c:v>
                </c:pt>
                <c:pt idx="2779">
                  <c:v>14005</c:v>
                </c:pt>
                <c:pt idx="2780">
                  <c:v>60062</c:v>
                </c:pt>
                <c:pt idx="2781">
                  <c:v>18404</c:v>
                </c:pt>
                <c:pt idx="2782">
                  <c:v>56269</c:v>
                </c:pt>
                <c:pt idx="2783">
                  <c:v>103787</c:v>
                </c:pt>
                <c:pt idx="2784">
                  <c:v>10082</c:v>
                </c:pt>
                <c:pt idx="2785">
                  <c:v>78256</c:v>
                </c:pt>
                <c:pt idx="2786">
                  <c:v>3865</c:v>
                </c:pt>
                <c:pt idx="2787">
                  <c:v>49536</c:v>
                </c:pt>
                <c:pt idx="2788">
                  <c:v>37479</c:v>
                </c:pt>
                <c:pt idx="2789">
                  <c:v>283418</c:v>
                </c:pt>
                <c:pt idx="2790">
                  <c:v>27675</c:v>
                </c:pt>
                <c:pt idx="2791">
                  <c:v>3924</c:v>
                </c:pt>
                <c:pt idx="2792">
                  <c:v>13065</c:v>
                </c:pt>
                <c:pt idx="2793">
                  <c:v>11388</c:v>
                </c:pt>
                <c:pt idx="2794">
                  <c:v>44296</c:v>
                </c:pt>
                <c:pt idx="2795">
                  <c:v>137442</c:v>
                </c:pt>
                <c:pt idx="2796">
                  <c:v>24868</c:v>
                </c:pt>
                <c:pt idx="2797">
                  <c:v>154955</c:v>
                </c:pt>
                <c:pt idx="2798">
                  <c:v>119622</c:v>
                </c:pt>
                <c:pt idx="2799">
                  <c:v>75152</c:v>
                </c:pt>
                <c:pt idx="2800">
                  <c:v>63912</c:v>
                </c:pt>
                <c:pt idx="2801">
                  <c:v>459366</c:v>
                </c:pt>
                <c:pt idx="2802">
                  <c:v>62009</c:v>
                </c:pt>
                <c:pt idx="2803">
                  <c:v>34942</c:v>
                </c:pt>
                <c:pt idx="2804">
                  <c:v>62271</c:v>
                </c:pt>
                <c:pt idx="2805">
                  <c:v>53132</c:v>
                </c:pt>
                <c:pt idx="2806">
                  <c:v>99043</c:v>
                </c:pt>
                <c:pt idx="2807">
                  <c:v>46205</c:v>
                </c:pt>
                <c:pt idx="2808">
                  <c:v>15664</c:v>
                </c:pt>
                <c:pt idx="2809">
                  <c:v>102861</c:v>
                </c:pt>
                <c:pt idx="2810">
                  <c:v>50170</c:v>
                </c:pt>
                <c:pt idx="2811">
                  <c:v>89101</c:v>
                </c:pt>
                <c:pt idx="2812">
                  <c:v>19284</c:v>
                </c:pt>
                <c:pt idx="2813">
                  <c:v>60326</c:v>
                </c:pt>
                <c:pt idx="2814">
                  <c:v>146352</c:v>
                </c:pt>
                <c:pt idx="2815">
                  <c:v>174578</c:v>
                </c:pt>
                <c:pt idx="2816">
                  <c:v>113483</c:v>
                </c:pt>
                <c:pt idx="2817">
                  <c:v>15617</c:v>
                </c:pt>
                <c:pt idx="2818">
                  <c:v>89557</c:v>
                </c:pt>
                <c:pt idx="2819">
                  <c:v>26893</c:v>
                </c:pt>
                <c:pt idx="2820">
                  <c:v>72646</c:v>
                </c:pt>
                <c:pt idx="2821">
                  <c:v>63599</c:v>
                </c:pt>
                <c:pt idx="2822">
                  <c:v>54101</c:v>
                </c:pt>
                <c:pt idx="2823">
                  <c:v>8885</c:v>
                </c:pt>
                <c:pt idx="2824">
                  <c:v>67296</c:v>
                </c:pt>
                <c:pt idx="2825">
                  <c:v>85323</c:v>
                </c:pt>
                <c:pt idx="2826">
                  <c:v>15130</c:v>
                </c:pt>
                <c:pt idx="2827">
                  <c:v>19364</c:v>
                </c:pt>
                <c:pt idx="2828">
                  <c:v>4377</c:v>
                </c:pt>
                <c:pt idx="2829">
                  <c:v>16831</c:v>
                </c:pt>
                <c:pt idx="2830">
                  <c:v>54421</c:v>
                </c:pt>
                <c:pt idx="2831">
                  <c:v>11913</c:v>
                </c:pt>
                <c:pt idx="2832">
                  <c:v>29968</c:v>
                </c:pt>
                <c:pt idx="2833">
                  <c:v>2295</c:v>
                </c:pt>
                <c:pt idx="2834">
                  <c:v>32951</c:v>
                </c:pt>
                <c:pt idx="2835">
                  <c:v>81783</c:v>
                </c:pt>
                <c:pt idx="2836">
                  <c:v>110432</c:v>
                </c:pt>
                <c:pt idx="2837">
                  <c:v>13599</c:v>
                </c:pt>
                <c:pt idx="2838">
                  <c:v>37446</c:v>
                </c:pt>
                <c:pt idx="2839">
                  <c:v>200022</c:v>
                </c:pt>
                <c:pt idx="2840">
                  <c:v>9589</c:v>
                </c:pt>
                <c:pt idx="2841">
                  <c:v>52467</c:v>
                </c:pt>
                <c:pt idx="2842">
                  <c:v>1010</c:v>
                </c:pt>
                <c:pt idx="2843">
                  <c:v>79931</c:v>
                </c:pt>
                <c:pt idx="2844">
                  <c:v>13210</c:v>
                </c:pt>
                <c:pt idx="2845">
                  <c:v>76828</c:v>
                </c:pt>
                <c:pt idx="2846">
                  <c:v>23775</c:v>
                </c:pt>
                <c:pt idx="2847">
                  <c:v>13324</c:v>
                </c:pt>
                <c:pt idx="2848">
                  <c:v>26185</c:v>
                </c:pt>
                <c:pt idx="2849">
                  <c:v>2522</c:v>
                </c:pt>
                <c:pt idx="2850">
                  <c:v>88529</c:v>
                </c:pt>
                <c:pt idx="2851">
                  <c:v>4756</c:v>
                </c:pt>
                <c:pt idx="2852">
                  <c:v>67005</c:v>
                </c:pt>
                <c:pt idx="2853">
                  <c:v>67115</c:v>
                </c:pt>
                <c:pt idx="2854">
                  <c:v>61018</c:v>
                </c:pt>
                <c:pt idx="2855">
                  <c:v>79517</c:v>
                </c:pt>
                <c:pt idx="2856">
                  <c:v>27117</c:v>
                </c:pt>
                <c:pt idx="2857">
                  <c:v>44453</c:v>
                </c:pt>
                <c:pt idx="2858">
                  <c:v>1231</c:v>
                </c:pt>
                <c:pt idx="2859">
                  <c:v>2045</c:v>
                </c:pt>
                <c:pt idx="2860">
                  <c:v>7748</c:v>
                </c:pt>
                <c:pt idx="2861">
                  <c:v>16222</c:v>
                </c:pt>
                <c:pt idx="2862">
                  <c:v>102167</c:v>
                </c:pt>
                <c:pt idx="2863">
                  <c:v>30511</c:v>
                </c:pt>
                <c:pt idx="2864">
                  <c:v>38533</c:v>
                </c:pt>
                <c:pt idx="2865">
                  <c:v>25462</c:v>
                </c:pt>
                <c:pt idx="2866">
                  <c:v>136019</c:v>
                </c:pt>
                <c:pt idx="2867">
                  <c:v>30394</c:v>
                </c:pt>
                <c:pt idx="2868">
                  <c:v>28429</c:v>
                </c:pt>
                <c:pt idx="2869">
                  <c:v>62421</c:v>
                </c:pt>
                <c:pt idx="2870">
                  <c:v>1686</c:v>
                </c:pt>
                <c:pt idx="2871">
                  <c:v>141533</c:v>
                </c:pt>
                <c:pt idx="2872">
                  <c:v>48909</c:v>
                </c:pt>
                <c:pt idx="2873">
                  <c:v>19547</c:v>
                </c:pt>
                <c:pt idx="2874">
                  <c:v>88542</c:v>
                </c:pt>
                <c:pt idx="2875">
                  <c:v>29517</c:v>
                </c:pt>
                <c:pt idx="2876">
                  <c:v>89442</c:v>
                </c:pt>
                <c:pt idx="2877">
                  <c:v>44394</c:v>
                </c:pt>
                <c:pt idx="2878">
                  <c:v>29661</c:v>
                </c:pt>
                <c:pt idx="2879">
                  <c:v>48095</c:v>
                </c:pt>
                <c:pt idx="2880">
                  <c:v>152826</c:v>
                </c:pt>
                <c:pt idx="2881">
                  <c:v>142569</c:v>
                </c:pt>
                <c:pt idx="2882">
                  <c:v>41273</c:v>
                </c:pt>
                <c:pt idx="2883">
                  <c:v>36108</c:v>
                </c:pt>
                <c:pt idx="2884">
                  <c:v>28573</c:v>
                </c:pt>
                <c:pt idx="2885">
                  <c:v>9693</c:v>
                </c:pt>
                <c:pt idx="2886">
                  <c:v>47573</c:v>
                </c:pt>
                <c:pt idx="2887">
                  <c:v>8895</c:v>
                </c:pt>
                <c:pt idx="2888">
                  <c:v>26236</c:v>
                </c:pt>
                <c:pt idx="2889">
                  <c:v>160418</c:v>
                </c:pt>
                <c:pt idx="2890">
                  <c:v>10104</c:v>
                </c:pt>
                <c:pt idx="2891">
                  <c:v>59435</c:v>
                </c:pt>
                <c:pt idx="2892">
                  <c:v>32103</c:v>
                </c:pt>
                <c:pt idx="2893">
                  <c:v>39247</c:v>
                </c:pt>
                <c:pt idx="2894">
                  <c:v>31371</c:v>
                </c:pt>
                <c:pt idx="2895">
                  <c:v>59380</c:v>
                </c:pt>
                <c:pt idx="2896">
                  <c:v>40800</c:v>
                </c:pt>
                <c:pt idx="2897">
                  <c:v>50199</c:v>
                </c:pt>
                <c:pt idx="2898">
                  <c:v>14904</c:v>
                </c:pt>
                <c:pt idx="2899">
                  <c:v>28649</c:v>
                </c:pt>
                <c:pt idx="2900">
                  <c:v>97045</c:v>
                </c:pt>
                <c:pt idx="2901">
                  <c:v>63493</c:v>
                </c:pt>
                <c:pt idx="2902">
                  <c:v>89509</c:v>
                </c:pt>
                <c:pt idx="2903">
                  <c:v>54021</c:v>
                </c:pt>
                <c:pt idx="2904">
                  <c:v>806</c:v>
                </c:pt>
                <c:pt idx="2905">
                  <c:v>4795</c:v>
                </c:pt>
                <c:pt idx="2906">
                  <c:v>31952</c:v>
                </c:pt>
                <c:pt idx="2907">
                  <c:v>5936</c:v>
                </c:pt>
                <c:pt idx="2908">
                  <c:v>101834</c:v>
                </c:pt>
                <c:pt idx="2909">
                  <c:v>8215</c:v>
                </c:pt>
                <c:pt idx="2910">
                  <c:v>43376</c:v>
                </c:pt>
                <c:pt idx="2911">
                  <c:v>212106</c:v>
                </c:pt>
                <c:pt idx="2912">
                  <c:v>97664</c:v>
                </c:pt>
                <c:pt idx="2913">
                  <c:v>51314</c:v>
                </c:pt>
                <c:pt idx="2914">
                  <c:v>2427</c:v>
                </c:pt>
                <c:pt idx="2915">
                  <c:v>6476</c:v>
                </c:pt>
                <c:pt idx="2916">
                  <c:v>7973</c:v>
                </c:pt>
                <c:pt idx="2917">
                  <c:v>1358</c:v>
                </c:pt>
                <c:pt idx="2918">
                  <c:v>6025</c:v>
                </c:pt>
                <c:pt idx="2919">
                  <c:v>157016</c:v>
                </c:pt>
                <c:pt idx="2920">
                  <c:v>24183</c:v>
                </c:pt>
                <c:pt idx="2921">
                  <c:v>2395</c:v>
                </c:pt>
                <c:pt idx="2922">
                  <c:v>9051</c:v>
                </c:pt>
                <c:pt idx="2923">
                  <c:v>38202</c:v>
                </c:pt>
                <c:pt idx="2924">
                  <c:v>65551</c:v>
                </c:pt>
                <c:pt idx="2925">
                  <c:v>66579</c:v>
                </c:pt>
                <c:pt idx="2926">
                  <c:v>80305</c:v>
                </c:pt>
                <c:pt idx="2927">
                  <c:v>83234</c:v>
                </c:pt>
                <c:pt idx="2928">
                  <c:v>42256</c:v>
                </c:pt>
                <c:pt idx="2929">
                  <c:v>82133</c:v>
                </c:pt>
                <c:pt idx="2930">
                  <c:v>355454</c:v>
                </c:pt>
                <c:pt idx="2931">
                  <c:v>23916</c:v>
                </c:pt>
                <c:pt idx="2932">
                  <c:v>97089</c:v>
                </c:pt>
                <c:pt idx="2933">
                  <c:v>43328</c:v>
                </c:pt>
                <c:pt idx="2934">
                  <c:v>92106</c:v>
                </c:pt>
                <c:pt idx="2935">
                  <c:v>47612</c:v>
                </c:pt>
                <c:pt idx="2936">
                  <c:v>31113</c:v>
                </c:pt>
                <c:pt idx="2937">
                  <c:v>62</c:v>
                </c:pt>
                <c:pt idx="2938">
                  <c:v>95000</c:v>
                </c:pt>
                <c:pt idx="2939">
                  <c:v>6965</c:v>
                </c:pt>
                <c:pt idx="2940">
                  <c:v>17810</c:v>
                </c:pt>
                <c:pt idx="2941">
                  <c:v>60910</c:v>
                </c:pt>
                <c:pt idx="2942">
                  <c:v>5228</c:v>
                </c:pt>
                <c:pt idx="2943">
                  <c:v>5161</c:v>
                </c:pt>
                <c:pt idx="2944">
                  <c:v>1245</c:v>
                </c:pt>
                <c:pt idx="2945">
                  <c:v>25346</c:v>
                </c:pt>
                <c:pt idx="2946">
                  <c:v>344</c:v>
                </c:pt>
                <c:pt idx="2947">
                  <c:v>7242</c:v>
                </c:pt>
                <c:pt idx="2948">
                  <c:v>1153</c:v>
                </c:pt>
                <c:pt idx="2949">
                  <c:v>2037</c:v>
                </c:pt>
                <c:pt idx="2950">
                  <c:v>53687</c:v>
                </c:pt>
                <c:pt idx="2951">
                  <c:v>139329</c:v>
                </c:pt>
                <c:pt idx="2952">
                  <c:v>37412</c:v>
                </c:pt>
                <c:pt idx="2953">
                  <c:v>19176</c:v>
                </c:pt>
                <c:pt idx="2954">
                  <c:v>208138</c:v>
                </c:pt>
                <c:pt idx="2955">
                  <c:v>98</c:v>
                </c:pt>
                <c:pt idx="2956">
                  <c:v>15310</c:v>
                </c:pt>
                <c:pt idx="2957">
                  <c:v>19805</c:v>
                </c:pt>
                <c:pt idx="2958">
                  <c:v>242420</c:v>
                </c:pt>
                <c:pt idx="2959">
                  <c:v>7833</c:v>
                </c:pt>
                <c:pt idx="2960">
                  <c:v>44329</c:v>
                </c:pt>
                <c:pt idx="2961">
                  <c:v>95437</c:v>
                </c:pt>
                <c:pt idx="2962">
                  <c:v>20008</c:v>
                </c:pt>
                <c:pt idx="2963">
                  <c:v>23767</c:v>
                </c:pt>
                <c:pt idx="2964">
                  <c:v>57266</c:v>
                </c:pt>
                <c:pt idx="2965">
                  <c:v>4288</c:v>
                </c:pt>
                <c:pt idx="2966">
                  <c:v>22823</c:v>
                </c:pt>
                <c:pt idx="2967">
                  <c:v>62272</c:v>
                </c:pt>
                <c:pt idx="2968">
                  <c:v>12128</c:v>
                </c:pt>
                <c:pt idx="2969">
                  <c:v>14147</c:v>
                </c:pt>
                <c:pt idx="2970">
                  <c:v>3122</c:v>
                </c:pt>
                <c:pt idx="2971">
                  <c:v>11520</c:v>
                </c:pt>
                <c:pt idx="2972">
                  <c:v>19686</c:v>
                </c:pt>
                <c:pt idx="2973">
                  <c:v>143628</c:v>
                </c:pt>
                <c:pt idx="2974">
                  <c:v>81523</c:v>
                </c:pt>
                <c:pt idx="2975">
                  <c:v>39659</c:v>
                </c:pt>
                <c:pt idx="2976">
                  <c:v>21396</c:v>
                </c:pt>
                <c:pt idx="2977">
                  <c:v>64190</c:v>
                </c:pt>
                <c:pt idx="2978">
                  <c:v>26066</c:v>
                </c:pt>
                <c:pt idx="2979">
                  <c:v>5817</c:v>
                </c:pt>
                <c:pt idx="2980">
                  <c:v>25541</c:v>
                </c:pt>
                <c:pt idx="2981">
                  <c:v>40346</c:v>
                </c:pt>
                <c:pt idx="2982">
                  <c:v>23823</c:v>
                </c:pt>
                <c:pt idx="2983">
                  <c:v>75347</c:v>
                </c:pt>
                <c:pt idx="2984">
                  <c:v>90539</c:v>
                </c:pt>
                <c:pt idx="2985">
                  <c:v>21102</c:v>
                </c:pt>
                <c:pt idx="2986">
                  <c:v>44966</c:v>
                </c:pt>
                <c:pt idx="2987">
                  <c:v>6200</c:v>
                </c:pt>
                <c:pt idx="2988">
                  <c:v>10472</c:v>
                </c:pt>
                <c:pt idx="2989">
                  <c:v>11815</c:v>
                </c:pt>
                <c:pt idx="2990">
                  <c:v>40776</c:v>
                </c:pt>
                <c:pt idx="2991">
                  <c:v>11768</c:v>
                </c:pt>
                <c:pt idx="2992">
                  <c:v>30667</c:v>
                </c:pt>
                <c:pt idx="2993">
                  <c:v>58412</c:v>
                </c:pt>
                <c:pt idx="2994">
                  <c:v>213275</c:v>
                </c:pt>
                <c:pt idx="2995">
                  <c:v>59352</c:v>
                </c:pt>
                <c:pt idx="2996">
                  <c:v>48500</c:v>
                </c:pt>
                <c:pt idx="2997">
                  <c:v>74622</c:v>
                </c:pt>
                <c:pt idx="2998">
                  <c:v>223393</c:v>
                </c:pt>
                <c:pt idx="2999">
                  <c:v>5507</c:v>
                </c:pt>
                <c:pt idx="3000">
                  <c:v>606</c:v>
                </c:pt>
                <c:pt idx="3001">
                  <c:v>6562</c:v>
                </c:pt>
                <c:pt idx="3002">
                  <c:v>58366</c:v>
                </c:pt>
                <c:pt idx="3003">
                  <c:v>45317</c:v>
                </c:pt>
                <c:pt idx="3004">
                  <c:v>3740</c:v>
                </c:pt>
                <c:pt idx="3005">
                  <c:v>105585</c:v>
                </c:pt>
                <c:pt idx="3006">
                  <c:v>10417</c:v>
                </c:pt>
                <c:pt idx="3007">
                  <c:v>45102</c:v>
                </c:pt>
                <c:pt idx="3008">
                  <c:v>30255</c:v>
                </c:pt>
                <c:pt idx="3009">
                  <c:v>78635</c:v>
                </c:pt>
                <c:pt idx="3010">
                  <c:v>42761</c:v>
                </c:pt>
                <c:pt idx="3011">
                  <c:v>25344</c:v>
                </c:pt>
                <c:pt idx="3012">
                  <c:v>59248</c:v>
                </c:pt>
                <c:pt idx="3013">
                  <c:v>30219</c:v>
                </c:pt>
                <c:pt idx="3014">
                  <c:v>1768</c:v>
                </c:pt>
                <c:pt idx="3015">
                  <c:v>448</c:v>
                </c:pt>
                <c:pt idx="3016">
                  <c:v>22955</c:v>
                </c:pt>
                <c:pt idx="3017">
                  <c:v>70838</c:v>
                </c:pt>
                <c:pt idx="3018">
                  <c:v>60467</c:v>
                </c:pt>
                <c:pt idx="3019">
                  <c:v>32224</c:v>
                </c:pt>
                <c:pt idx="3020">
                  <c:v>17461</c:v>
                </c:pt>
                <c:pt idx="3021">
                  <c:v>12676</c:v>
                </c:pt>
                <c:pt idx="3022">
                  <c:v>89770</c:v>
                </c:pt>
                <c:pt idx="3023">
                  <c:v>84508</c:v>
                </c:pt>
                <c:pt idx="3024">
                  <c:v>82380</c:v>
                </c:pt>
                <c:pt idx="3025">
                  <c:v>91640</c:v>
                </c:pt>
                <c:pt idx="3026">
                  <c:v>5674</c:v>
                </c:pt>
                <c:pt idx="3027">
                  <c:v>52069</c:v>
                </c:pt>
                <c:pt idx="3028">
                  <c:v>67978</c:v>
                </c:pt>
                <c:pt idx="3029">
                  <c:v>231299</c:v>
                </c:pt>
                <c:pt idx="3030">
                  <c:v>15448</c:v>
                </c:pt>
                <c:pt idx="3031">
                  <c:v>70681</c:v>
                </c:pt>
                <c:pt idx="3032">
                  <c:v>12388</c:v>
                </c:pt>
                <c:pt idx="3033">
                  <c:v>40651</c:v>
                </c:pt>
                <c:pt idx="3034">
                  <c:v>37493</c:v>
                </c:pt>
                <c:pt idx="3035">
                  <c:v>63363</c:v>
                </c:pt>
                <c:pt idx="3036">
                  <c:v>76303</c:v>
                </c:pt>
                <c:pt idx="3037">
                  <c:v>3914</c:v>
                </c:pt>
                <c:pt idx="3038">
                  <c:v>1389</c:v>
                </c:pt>
                <c:pt idx="3039">
                  <c:v>13995</c:v>
                </c:pt>
                <c:pt idx="3040">
                  <c:v>41509</c:v>
                </c:pt>
                <c:pt idx="3041">
                  <c:v>9294</c:v>
                </c:pt>
                <c:pt idx="3042">
                  <c:v>86556</c:v>
                </c:pt>
                <c:pt idx="3043">
                  <c:v>65499</c:v>
                </c:pt>
                <c:pt idx="3044">
                  <c:v>4345</c:v>
                </c:pt>
                <c:pt idx="3045">
                  <c:v>8215</c:v>
                </c:pt>
                <c:pt idx="3046">
                  <c:v>7116</c:v>
                </c:pt>
                <c:pt idx="3047">
                  <c:v>26846</c:v>
                </c:pt>
                <c:pt idx="3048">
                  <c:v>1742</c:v>
                </c:pt>
                <c:pt idx="3049">
                  <c:v>53057</c:v>
                </c:pt>
                <c:pt idx="3050">
                  <c:v>6513</c:v>
                </c:pt>
                <c:pt idx="3051">
                  <c:v>5933</c:v>
                </c:pt>
                <c:pt idx="3052">
                  <c:v>15788</c:v>
                </c:pt>
                <c:pt idx="3053">
                  <c:v>8070</c:v>
                </c:pt>
                <c:pt idx="3054">
                  <c:v>9811</c:v>
                </c:pt>
                <c:pt idx="3055">
                  <c:v>22844</c:v>
                </c:pt>
                <c:pt idx="3056">
                  <c:v>68417</c:v>
                </c:pt>
                <c:pt idx="3057">
                  <c:v>85237</c:v>
                </c:pt>
                <c:pt idx="3058">
                  <c:v>110614</c:v>
                </c:pt>
                <c:pt idx="3059">
                  <c:v>138863</c:v>
                </c:pt>
                <c:pt idx="3060">
                  <c:v>22639</c:v>
                </c:pt>
                <c:pt idx="3061">
                  <c:v>5612</c:v>
                </c:pt>
                <c:pt idx="3062">
                  <c:v>20201</c:v>
                </c:pt>
                <c:pt idx="3063">
                  <c:v>60293</c:v>
                </c:pt>
                <c:pt idx="3064">
                  <c:v>30058</c:v>
                </c:pt>
                <c:pt idx="3065">
                  <c:v>42324</c:v>
                </c:pt>
                <c:pt idx="3066">
                  <c:v>17169</c:v>
                </c:pt>
                <c:pt idx="3067">
                  <c:v>145350</c:v>
                </c:pt>
                <c:pt idx="3068">
                  <c:v>61417</c:v>
                </c:pt>
                <c:pt idx="3069">
                  <c:v>83506</c:v>
                </c:pt>
                <c:pt idx="3070">
                  <c:v>1048</c:v>
                </c:pt>
                <c:pt idx="3071">
                  <c:v>44096</c:v>
                </c:pt>
                <c:pt idx="3072">
                  <c:v>49486</c:v>
                </c:pt>
                <c:pt idx="3073">
                  <c:v>17328</c:v>
                </c:pt>
                <c:pt idx="3074">
                  <c:v>21283</c:v>
                </c:pt>
                <c:pt idx="3075">
                  <c:v>28736</c:v>
                </c:pt>
                <c:pt idx="3076">
                  <c:v>75573</c:v>
                </c:pt>
                <c:pt idx="3077">
                  <c:v>81800</c:v>
                </c:pt>
                <c:pt idx="3078">
                  <c:v>116625</c:v>
                </c:pt>
                <c:pt idx="3079">
                  <c:v>37681</c:v>
                </c:pt>
                <c:pt idx="3080">
                  <c:v>27580</c:v>
                </c:pt>
                <c:pt idx="3081">
                  <c:v>75920</c:v>
                </c:pt>
                <c:pt idx="3082">
                  <c:v>139547</c:v>
                </c:pt>
                <c:pt idx="3083">
                  <c:v>51892</c:v>
                </c:pt>
                <c:pt idx="3084">
                  <c:v>24089</c:v>
                </c:pt>
                <c:pt idx="3085">
                  <c:v>5427</c:v>
                </c:pt>
                <c:pt idx="3086">
                  <c:v>11003</c:v>
                </c:pt>
                <c:pt idx="3087">
                  <c:v>58137</c:v>
                </c:pt>
                <c:pt idx="3088">
                  <c:v>5187</c:v>
                </c:pt>
                <c:pt idx="3089">
                  <c:v>8433</c:v>
                </c:pt>
                <c:pt idx="3090">
                  <c:v>102747</c:v>
                </c:pt>
                <c:pt idx="3091">
                  <c:v>85531</c:v>
                </c:pt>
                <c:pt idx="3092">
                  <c:v>35888</c:v>
                </c:pt>
                <c:pt idx="3093">
                  <c:v>43358</c:v>
                </c:pt>
                <c:pt idx="3094">
                  <c:v>47320</c:v>
                </c:pt>
                <c:pt idx="3095">
                  <c:v>12164</c:v>
                </c:pt>
                <c:pt idx="3096">
                  <c:v>45603</c:v>
                </c:pt>
                <c:pt idx="3097">
                  <c:v>9280</c:v>
                </c:pt>
                <c:pt idx="3098">
                  <c:v>2787</c:v>
                </c:pt>
                <c:pt idx="3099">
                  <c:v>17074</c:v>
                </c:pt>
                <c:pt idx="3100">
                  <c:v>9868</c:v>
                </c:pt>
                <c:pt idx="3101">
                  <c:v>72552</c:v>
                </c:pt>
                <c:pt idx="3102">
                  <c:v>74274</c:v>
                </c:pt>
                <c:pt idx="3103">
                  <c:v>111526</c:v>
                </c:pt>
                <c:pt idx="3104">
                  <c:v>98535</c:v>
                </c:pt>
                <c:pt idx="3105">
                  <c:v>54501</c:v>
                </c:pt>
                <c:pt idx="3106">
                  <c:v>32671</c:v>
                </c:pt>
                <c:pt idx="3107">
                  <c:v>36914</c:v>
                </c:pt>
                <c:pt idx="3108">
                  <c:v>3340</c:v>
                </c:pt>
                <c:pt idx="3109">
                  <c:v>96565</c:v>
                </c:pt>
                <c:pt idx="3110">
                  <c:v>278849</c:v>
                </c:pt>
                <c:pt idx="3111">
                  <c:v>63969</c:v>
                </c:pt>
                <c:pt idx="3112">
                  <c:v>27260</c:v>
                </c:pt>
                <c:pt idx="3113">
                  <c:v>28570</c:v>
                </c:pt>
                <c:pt idx="3114">
                  <c:v>21933</c:v>
                </c:pt>
                <c:pt idx="3115">
                  <c:v>2941</c:v>
                </c:pt>
                <c:pt idx="3116">
                  <c:v>66308</c:v>
                </c:pt>
                <c:pt idx="3117">
                  <c:v>23527</c:v>
                </c:pt>
                <c:pt idx="3118">
                  <c:v>34561</c:v>
                </c:pt>
                <c:pt idx="3119">
                  <c:v>102129</c:v>
                </c:pt>
                <c:pt idx="3120">
                  <c:v>66593</c:v>
                </c:pt>
                <c:pt idx="3121">
                  <c:v>19234</c:v>
                </c:pt>
                <c:pt idx="3122">
                  <c:v>1274</c:v>
                </c:pt>
                <c:pt idx="3123">
                  <c:v>185394</c:v>
                </c:pt>
                <c:pt idx="3124">
                  <c:v>5159</c:v>
                </c:pt>
                <c:pt idx="3125">
                  <c:v>45775</c:v>
                </c:pt>
                <c:pt idx="3126">
                  <c:v>65512</c:v>
                </c:pt>
                <c:pt idx="3127">
                  <c:v>7470</c:v>
                </c:pt>
                <c:pt idx="3128">
                  <c:v>47814</c:v>
                </c:pt>
                <c:pt idx="3129">
                  <c:v>23579</c:v>
                </c:pt>
                <c:pt idx="3130">
                  <c:v>8055</c:v>
                </c:pt>
                <c:pt idx="3131">
                  <c:v>12466</c:v>
                </c:pt>
                <c:pt idx="3132">
                  <c:v>41763</c:v>
                </c:pt>
                <c:pt idx="3133">
                  <c:v>31918</c:v>
                </c:pt>
                <c:pt idx="3134">
                  <c:v>156348</c:v>
                </c:pt>
                <c:pt idx="3135">
                  <c:v>43485</c:v>
                </c:pt>
                <c:pt idx="3136">
                  <c:v>4288</c:v>
                </c:pt>
                <c:pt idx="3137">
                  <c:v>16580</c:v>
                </c:pt>
                <c:pt idx="3138">
                  <c:v>79560</c:v>
                </c:pt>
                <c:pt idx="3139">
                  <c:v>81699</c:v>
                </c:pt>
                <c:pt idx="3140">
                  <c:v>48245</c:v>
                </c:pt>
                <c:pt idx="3141">
                  <c:v>190786</c:v>
                </c:pt>
                <c:pt idx="3142">
                  <c:v>29008</c:v>
                </c:pt>
                <c:pt idx="3143">
                  <c:v>38983</c:v>
                </c:pt>
                <c:pt idx="3144">
                  <c:v>20183</c:v>
                </c:pt>
                <c:pt idx="3145">
                  <c:v>79094</c:v>
                </c:pt>
                <c:pt idx="3146">
                  <c:v>42737</c:v>
                </c:pt>
                <c:pt idx="3147">
                  <c:v>16747</c:v>
                </c:pt>
                <c:pt idx="3148">
                  <c:v>19079</c:v>
                </c:pt>
                <c:pt idx="3149">
                  <c:v>686</c:v>
                </c:pt>
                <c:pt idx="3150">
                  <c:v>43764</c:v>
                </c:pt>
                <c:pt idx="3151">
                  <c:v>115099</c:v>
                </c:pt>
                <c:pt idx="3152">
                  <c:v>11233</c:v>
                </c:pt>
                <c:pt idx="3153">
                  <c:v>56168</c:v>
                </c:pt>
                <c:pt idx="3154">
                  <c:v>5156</c:v>
                </c:pt>
                <c:pt idx="3155">
                  <c:v>107817</c:v>
                </c:pt>
                <c:pt idx="3156">
                  <c:v>15046</c:v>
                </c:pt>
                <c:pt idx="3157">
                  <c:v>11693</c:v>
                </c:pt>
                <c:pt idx="3158">
                  <c:v>13581</c:v>
                </c:pt>
                <c:pt idx="3159">
                  <c:v>69989</c:v>
                </c:pt>
                <c:pt idx="3160">
                  <c:v>16271</c:v>
                </c:pt>
                <c:pt idx="3161">
                  <c:v>1618</c:v>
                </c:pt>
                <c:pt idx="3162">
                  <c:v>41663</c:v>
                </c:pt>
                <c:pt idx="3163">
                  <c:v>18711</c:v>
                </c:pt>
                <c:pt idx="3164">
                  <c:v>68406</c:v>
                </c:pt>
                <c:pt idx="3165">
                  <c:v>139593</c:v>
                </c:pt>
                <c:pt idx="3166">
                  <c:v>57479</c:v>
                </c:pt>
                <c:pt idx="3167">
                  <c:v>72867</c:v>
                </c:pt>
                <c:pt idx="3168">
                  <c:v>52029</c:v>
                </c:pt>
                <c:pt idx="3169">
                  <c:v>19829</c:v>
                </c:pt>
                <c:pt idx="3170">
                  <c:v>17590</c:v>
                </c:pt>
                <c:pt idx="3171">
                  <c:v>1466</c:v>
                </c:pt>
                <c:pt idx="3172">
                  <c:v>107772</c:v>
                </c:pt>
                <c:pt idx="3173">
                  <c:v>15814</c:v>
                </c:pt>
                <c:pt idx="3174">
                  <c:v>31191</c:v>
                </c:pt>
                <c:pt idx="3175">
                  <c:v>10100</c:v>
                </c:pt>
                <c:pt idx="3176">
                  <c:v>12702</c:v>
                </c:pt>
                <c:pt idx="3177">
                  <c:v>91151</c:v>
                </c:pt>
                <c:pt idx="3178">
                  <c:v>104831</c:v>
                </c:pt>
                <c:pt idx="3179">
                  <c:v>7392</c:v>
                </c:pt>
                <c:pt idx="3180">
                  <c:v>12007</c:v>
                </c:pt>
                <c:pt idx="3181">
                  <c:v>84325</c:v>
                </c:pt>
                <c:pt idx="3182">
                  <c:v>43743</c:v>
                </c:pt>
                <c:pt idx="3183">
                  <c:v>34985</c:v>
                </c:pt>
                <c:pt idx="3184">
                  <c:v>36471</c:v>
                </c:pt>
                <c:pt idx="3185">
                  <c:v>4191</c:v>
                </c:pt>
                <c:pt idx="3186">
                  <c:v>77029</c:v>
                </c:pt>
                <c:pt idx="3187">
                  <c:v>5663</c:v>
                </c:pt>
                <c:pt idx="3188">
                  <c:v>44130</c:v>
                </c:pt>
                <c:pt idx="3189">
                  <c:v>21468</c:v>
                </c:pt>
                <c:pt idx="3190">
                  <c:v>13622</c:v>
                </c:pt>
                <c:pt idx="3191">
                  <c:v>480</c:v>
                </c:pt>
                <c:pt idx="3192">
                  <c:v>11634</c:v>
                </c:pt>
                <c:pt idx="3193">
                  <c:v>29285</c:v>
                </c:pt>
                <c:pt idx="3194">
                  <c:v>27800</c:v>
                </c:pt>
                <c:pt idx="3195">
                  <c:v>2877</c:v>
                </c:pt>
                <c:pt idx="3196">
                  <c:v>53471</c:v>
                </c:pt>
                <c:pt idx="3197">
                  <c:v>27257</c:v>
                </c:pt>
                <c:pt idx="3198">
                  <c:v>50148</c:v>
                </c:pt>
                <c:pt idx="3199">
                  <c:v>29971</c:v>
                </c:pt>
                <c:pt idx="3200">
                  <c:v>6147</c:v>
                </c:pt>
                <c:pt idx="3201">
                  <c:v>1449</c:v>
                </c:pt>
                <c:pt idx="3202">
                  <c:v>31089</c:v>
                </c:pt>
                <c:pt idx="3203">
                  <c:v>35918</c:v>
                </c:pt>
                <c:pt idx="3204">
                  <c:v>2061</c:v>
                </c:pt>
                <c:pt idx="3205">
                  <c:v>23072</c:v>
                </c:pt>
                <c:pt idx="3206">
                  <c:v>58227</c:v>
                </c:pt>
                <c:pt idx="3207">
                  <c:v>98794</c:v>
                </c:pt>
                <c:pt idx="3208">
                  <c:v>1622</c:v>
                </c:pt>
                <c:pt idx="3209">
                  <c:v>8005</c:v>
                </c:pt>
                <c:pt idx="3210">
                  <c:v>165618</c:v>
                </c:pt>
                <c:pt idx="3211">
                  <c:v>5917</c:v>
                </c:pt>
                <c:pt idx="3212">
                  <c:v>10986</c:v>
                </c:pt>
                <c:pt idx="3213">
                  <c:v>30462</c:v>
                </c:pt>
                <c:pt idx="3214">
                  <c:v>37156</c:v>
                </c:pt>
                <c:pt idx="3215">
                  <c:v>5176</c:v>
                </c:pt>
                <c:pt idx="3216">
                  <c:v>13661</c:v>
                </c:pt>
                <c:pt idx="3217">
                  <c:v>39768</c:v>
                </c:pt>
                <c:pt idx="3218">
                  <c:v>7976</c:v>
                </c:pt>
                <c:pt idx="3219">
                  <c:v>3911</c:v>
                </c:pt>
                <c:pt idx="3220">
                  <c:v>553</c:v>
                </c:pt>
                <c:pt idx="3221">
                  <c:v>12188</c:v>
                </c:pt>
                <c:pt idx="3222">
                  <c:v>74343</c:v>
                </c:pt>
                <c:pt idx="3223">
                  <c:v>5431</c:v>
                </c:pt>
                <c:pt idx="3224">
                  <c:v>7073</c:v>
                </c:pt>
                <c:pt idx="3225">
                  <c:v>21359</c:v>
                </c:pt>
                <c:pt idx="3226">
                  <c:v>31293</c:v>
                </c:pt>
                <c:pt idx="3227">
                  <c:v>36666</c:v>
                </c:pt>
                <c:pt idx="3228">
                  <c:v>188919</c:v>
                </c:pt>
                <c:pt idx="3229">
                  <c:v>35066</c:v>
                </c:pt>
                <c:pt idx="3230">
                  <c:v>28209</c:v>
                </c:pt>
                <c:pt idx="3231">
                  <c:v>18632</c:v>
                </c:pt>
                <c:pt idx="3232">
                  <c:v>1977</c:v>
                </c:pt>
                <c:pt idx="3233">
                  <c:v>18900</c:v>
                </c:pt>
                <c:pt idx="3234">
                  <c:v>44103</c:v>
                </c:pt>
                <c:pt idx="3235">
                  <c:v>32157</c:v>
                </c:pt>
                <c:pt idx="3236">
                  <c:v>80639</c:v>
                </c:pt>
                <c:pt idx="3237">
                  <c:v>23076</c:v>
                </c:pt>
                <c:pt idx="3238">
                  <c:v>5794</c:v>
                </c:pt>
                <c:pt idx="3239">
                  <c:v>34203</c:v>
                </c:pt>
                <c:pt idx="3240">
                  <c:v>4065</c:v>
                </c:pt>
                <c:pt idx="3241">
                  <c:v>67911</c:v>
                </c:pt>
                <c:pt idx="3242">
                  <c:v>11498</c:v>
                </c:pt>
                <c:pt idx="3243">
                  <c:v>11709</c:v>
                </c:pt>
                <c:pt idx="3244">
                  <c:v>3788</c:v>
                </c:pt>
                <c:pt idx="3245">
                  <c:v>14315</c:v>
                </c:pt>
                <c:pt idx="3246">
                  <c:v>18566</c:v>
                </c:pt>
                <c:pt idx="3247">
                  <c:v>11439</c:v>
                </c:pt>
                <c:pt idx="3248">
                  <c:v>12437</c:v>
                </c:pt>
                <c:pt idx="3249">
                  <c:v>12706</c:v>
                </c:pt>
                <c:pt idx="3250">
                  <c:v>2580</c:v>
                </c:pt>
                <c:pt idx="3251">
                  <c:v>108683</c:v>
                </c:pt>
                <c:pt idx="3252">
                  <c:v>29621</c:v>
                </c:pt>
                <c:pt idx="3253">
                  <c:v>18571</c:v>
                </c:pt>
                <c:pt idx="3254">
                  <c:v>6267</c:v>
                </c:pt>
                <c:pt idx="3255">
                  <c:v>4086</c:v>
                </c:pt>
                <c:pt idx="3256">
                  <c:v>90997</c:v>
                </c:pt>
                <c:pt idx="3257">
                  <c:v>40654</c:v>
                </c:pt>
                <c:pt idx="3258">
                  <c:v>16984</c:v>
                </c:pt>
                <c:pt idx="3259">
                  <c:v>9517</c:v>
                </c:pt>
                <c:pt idx="3260">
                  <c:v>4996</c:v>
                </c:pt>
                <c:pt idx="3261">
                  <c:v>80861</c:v>
                </c:pt>
                <c:pt idx="3262">
                  <c:v>39541</c:v>
                </c:pt>
                <c:pt idx="3263">
                  <c:v>43709</c:v>
                </c:pt>
                <c:pt idx="3264">
                  <c:v>7319</c:v>
                </c:pt>
                <c:pt idx="3265">
                  <c:v>15455</c:v>
                </c:pt>
                <c:pt idx="3266">
                  <c:v>27580</c:v>
                </c:pt>
                <c:pt idx="3267">
                  <c:v>10446</c:v>
                </c:pt>
                <c:pt idx="3268">
                  <c:v>61966</c:v>
                </c:pt>
                <c:pt idx="3269">
                  <c:v>22220</c:v>
                </c:pt>
                <c:pt idx="3270">
                  <c:v>7988</c:v>
                </c:pt>
                <c:pt idx="3271">
                  <c:v>15427</c:v>
                </c:pt>
                <c:pt idx="3272">
                  <c:v>3943</c:v>
                </c:pt>
                <c:pt idx="3273">
                  <c:v>10791</c:v>
                </c:pt>
                <c:pt idx="3274">
                  <c:v>8546</c:v>
                </c:pt>
                <c:pt idx="3275">
                  <c:v>7569</c:v>
                </c:pt>
                <c:pt idx="3276">
                  <c:v>5975</c:v>
                </c:pt>
                <c:pt idx="3277">
                  <c:v>57276</c:v>
                </c:pt>
                <c:pt idx="3278">
                  <c:v>24735</c:v>
                </c:pt>
                <c:pt idx="3279">
                  <c:v>47227</c:v>
                </c:pt>
                <c:pt idx="3280">
                  <c:v>8023</c:v>
                </c:pt>
                <c:pt idx="3281">
                  <c:v>46031</c:v>
                </c:pt>
                <c:pt idx="3282">
                  <c:v>8367</c:v>
                </c:pt>
                <c:pt idx="3283">
                  <c:v>27548</c:v>
                </c:pt>
                <c:pt idx="3284">
                  <c:v>11212</c:v>
                </c:pt>
                <c:pt idx="3285">
                  <c:v>9376</c:v>
                </c:pt>
                <c:pt idx="3286">
                  <c:v>88146</c:v>
                </c:pt>
                <c:pt idx="3287">
                  <c:v>6256</c:v>
                </c:pt>
                <c:pt idx="3288">
                  <c:v>8008</c:v>
                </c:pt>
                <c:pt idx="3289">
                  <c:v>63625</c:v>
                </c:pt>
                <c:pt idx="3290">
                  <c:v>182661</c:v>
                </c:pt>
                <c:pt idx="3291">
                  <c:v>22929</c:v>
                </c:pt>
                <c:pt idx="3292">
                  <c:v>80870</c:v>
                </c:pt>
                <c:pt idx="3293">
                  <c:v>15052</c:v>
                </c:pt>
                <c:pt idx="3294">
                  <c:v>21079</c:v>
                </c:pt>
                <c:pt idx="3295">
                  <c:v>21268</c:v>
                </c:pt>
                <c:pt idx="3296">
                  <c:v>84209</c:v>
                </c:pt>
                <c:pt idx="3297">
                  <c:v>11399</c:v>
                </c:pt>
                <c:pt idx="3298">
                  <c:v>43991</c:v>
                </c:pt>
                <c:pt idx="3299">
                  <c:v>49612</c:v>
                </c:pt>
                <c:pt idx="3300">
                  <c:v>119590</c:v>
                </c:pt>
                <c:pt idx="3301">
                  <c:v>26609</c:v>
                </c:pt>
                <c:pt idx="3302">
                  <c:v>25210</c:v>
                </c:pt>
                <c:pt idx="3303">
                  <c:v>52805</c:v>
                </c:pt>
                <c:pt idx="3304">
                  <c:v>892</c:v>
                </c:pt>
                <c:pt idx="3305">
                  <c:v>19505</c:v>
                </c:pt>
                <c:pt idx="3306">
                  <c:v>24790</c:v>
                </c:pt>
                <c:pt idx="3307">
                  <c:v>4757</c:v>
                </c:pt>
                <c:pt idx="3308">
                  <c:v>55617</c:v>
                </c:pt>
                <c:pt idx="3309">
                  <c:v>75345</c:v>
                </c:pt>
                <c:pt idx="3310">
                  <c:v>28513</c:v>
                </c:pt>
                <c:pt idx="3311">
                  <c:v>29861</c:v>
                </c:pt>
                <c:pt idx="3312">
                  <c:v>117927</c:v>
                </c:pt>
                <c:pt idx="3313">
                  <c:v>49739</c:v>
                </c:pt>
                <c:pt idx="3314">
                  <c:v>61317</c:v>
                </c:pt>
                <c:pt idx="3315">
                  <c:v>12218</c:v>
                </c:pt>
                <c:pt idx="3316">
                  <c:v>10895</c:v>
                </c:pt>
                <c:pt idx="3317">
                  <c:v>696017</c:v>
                </c:pt>
                <c:pt idx="3318">
                  <c:v>8913</c:v>
                </c:pt>
                <c:pt idx="3319">
                  <c:v>10667</c:v>
                </c:pt>
                <c:pt idx="3320">
                  <c:v>44662</c:v>
                </c:pt>
                <c:pt idx="3321">
                  <c:v>9010</c:v>
                </c:pt>
                <c:pt idx="3322">
                  <c:v>34620</c:v>
                </c:pt>
                <c:pt idx="3323">
                  <c:v>29659</c:v>
                </c:pt>
                <c:pt idx="3324">
                  <c:v>12942</c:v>
                </c:pt>
                <c:pt idx="3325">
                  <c:v>28257</c:v>
                </c:pt>
                <c:pt idx="3326">
                  <c:v>20201</c:v>
                </c:pt>
                <c:pt idx="3327">
                  <c:v>66941</c:v>
                </c:pt>
                <c:pt idx="3328">
                  <c:v>12093</c:v>
                </c:pt>
                <c:pt idx="3329">
                  <c:v>13026</c:v>
                </c:pt>
                <c:pt idx="3330">
                  <c:v>108076</c:v>
                </c:pt>
                <c:pt idx="3331">
                  <c:v>922</c:v>
                </c:pt>
                <c:pt idx="3332">
                  <c:v>28635</c:v>
                </c:pt>
                <c:pt idx="3333">
                  <c:v>27305</c:v>
                </c:pt>
                <c:pt idx="3334">
                  <c:v>33042</c:v>
                </c:pt>
                <c:pt idx="3335">
                  <c:v>3407</c:v>
                </c:pt>
                <c:pt idx="3336">
                  <c:v>2870</c:v>
                </c:pt>
                <c:pt idx="3337">
                  <c:v>7403</c:v>
                </c:pt>
                <c:pt idx="3338">
                  <c:v>34948</c:v>
                </c:pt>
                <c:pt idx="3339">
                  <c:v>28159</c:v>
                </c:pt>
                <c:pt idx="3340">
                  <c:v>3571</c:v>
                </c:pt>
                <c:pt idx="3341">
                  <c:v>65709</c:v>
                </c:pt>
                <c:pt idx="3342">
                  <c:v>9227</c:v>
                </c:pt>
                <c:pt idx="3343">
                  <c:v>92712</c:v>
                </c:pt>
                <c:pt idx="3344">
                  <c:v>15074</c:v>
                </c:pt>
                <c:pt idx="3345">
                  <c:v>58402</c:v>
                </c:pt>
                <c:pt idx="3346">
                  <c:v>68417</c:v>
                </c:pt>
                <c:pt idx="3347">
                  <c:v>15939</c:v>
                </c:pt>
                <c:pt idx="3348">
                  <c:v>18313</c:v>
                </c:pt>
                <c:pt idx="3349">
                  <c:v>53884</c:v>
                </c:pt>
                <c:pt idx="3350">
                  <c:v>17025</c:v>
                </c:pt>
                <c:pt idx="3351">
                  <c:v>14129</c:v>
                </c:pt>
                <c:pt idx="3352">
                  <c:v>93748</c:v>
                </c:pt>
                <c:pt idx="3353">
                  <c:v>84382</c:v>
                </c:pt>
                <c:pt idx="3354">
                  <c:v>20219</c:v>
                </c:pt>
                <c:pt idx="3355">
                  <c:v>24012</c:v>
                </c:pt>
                <c:pt idx="3356">
                  <c:v>44885</c:v>
                </c:pt>
                <c:pt idx="3357">
                  <c:v>25870</c:v>
                </c:pt>
                <c:pt idx="3358">
                  <c:v>11211</c:v>
                </c:pt>
                <c:pt idx="3359">
                  <c:v>2919</c:v>
                </c:pt>
                <c:pt idx="3360">
                  <c:v>28606</c:v>
                </c:pt>
                <c:pt idx="3361">
                  <c:v>66382</c:v>
                </c:pt>
                <c:pt idx="3362">
                  <c:v>49721</c:v>
                </c:pt>
                <c:pt idx="3363">
                  <c:v>10777</c:v>
                </c:pt>
                <c:pt idx="3364">
                  <c:v>3174</c:v>
                </c:pt>
                <c:pt idx="3365">
                  <c:v>20376</c:v>
                </c:pt>
                <c:pt idx="3366">
                  <c:v>14962</c:v>
                </c:pt>
                <c:pt idx="3367">
                  <c:v>12037</c:v>
                </c:pt>
                <c:pt idx="3368">
                  <c:v>14280</c:v>
                </c:pt>
                <c:pt idx="3369">
                  <c:v>46158</c:v>
                </c:pt>
                <c:pt idx="3370">
                  <c:v>4663</c:v>
                </c:pt>
                <c:pt idx="3371">
                  <c:v>26767</c:v>
                </c:pt>
                <c:pt idx="3372">
                  <c:v>4057</c:v>
                </c:pt>
                <c:pt idx="3373">
                  <c:v>8398</c:v>
                </c:pt>
                <c:pt idx="3374">
                  <c:v>7444</c:v>
                </c:pt>
                <c:pt idx="3375">
                  <c:v>3650</c:v>
                </c:pt>
                <c:pt idx="3376">
                  <c:v>65044</c:v>
                </c:pt>
                <c:pt idx="3377">
                  <c:v>26755</c:v>
                </c:pt>
                <c:pt idx="3378">
                  <c:v>9418</c:v>
                </c:pt>
                <c:pt idx="3379">
                  <c:v>22207</c:v>
                </c:pt>
                <c:pt idx="3380">
                  <c:v>7098</c:v>
                </c:pt>
                <c:pt idx="3381">
                  <c:v>7894</c:v>
                </c:pt>
                <c:pt idx="3382">
                  <c:v>52642</c:v>
                </c:pt>
                <c:pt idx="3383">
                  <c:v>34471</c:v>
                </c:pt>
                <c:pt idx="3384">
                  <c:v>26126</c:v>
                </c:pt>
                <c:pt idx="3385">
                  <c:v>2448</c:v>
                </c:pt>
                <c:pt idx="3386">
                  <c:v>14062</c:v>
                </c:pt>
                <c:pt idx="3387">
                  <c:v>58961</c:v>
                </c:pt>
                <c:pt idx="3388">
                  <c:v>35834</c:v>
                </c:pt>
                <c:pt idx="3389">
                  <c:v>4961</c:v>
                </c:pt>
                <c:pt idx="3390">
                  <c:v>7159</c:v>
                </c:pt>
                <c:pt idx="3391">
                  <c:v>8560</c:v>
                </c:pt>
                <c:pt idx="3392">
                  <c:v>8962</c:v>
                </c:pt>
                <c:pt idx="3393">
                  <c:v>51252</c:v>
                </c:pt>
                <c:pt idx="3394">
                  <c:v>31791</c:v>
                </c:pt>
                <c:pt idx="3395">
                  <c:v>49888</c:v>
                </c:pt>
                <c:pt idx="3396">
                  <c:v>45455</c:v>
                </c:pt>
                <c:pt idx="3397">
                  <c:v>15047</c:v>
                </c:pt>
                <c:pt idx="3398">
                  <c:v>17478</c:v>
                </c:pt>
                <c:pt idx="3399">
                  <c:v>16300</c:v>
                </c:pt>
                <c:pt idx="3400">
                  <c:v>11487</c:v>
                </c:pt>
                <c:pt idx="3401">
                  <c:v>38658</c:v>
                </c:pt>
                <c:pt idx="3402">
                  <c:v>163130</c:v>
                </c:pt>
                <c:pt idx="3403">
                  <c:v>1400</c:v>
                </c:pt>
                <c:pt idx="3404">
                  <c:v>15315</c:v>
                </c:pt>
                <c:pt idx="3405">
                  <c:v>34711</c:v>
                </c:pt>
                <c:pt idx="3406">
                  <c:v>7909</c:v>
                </c:pt>
                <c:pt idx="3407">
                  <c:v>158720</c:v>
                </c:pt>
                <c:pt idx="3408">
                  <c:v>26598</c:v>
                </c:pt>
                <c:pt idx="3409">
                  <c:v>25870</c:v>
                </c:pt>
                <c:pt idx="3410">
                  <c:v>12324</c:v>
                </c:pt>
                <c:pt idx="3411">
                  <c:v>27378</c:v>
                </c:pt>
                <c:pt idx="3412">
                  <c:v>13320</c:v>
                </c:pt>
                <c:pt idx="3413">
                  <c:v>30765</c:v>
                </c:pt>
                <c:pt idx="3414">
                  <c:v>43006</c:v>
                </c:pt>
                <c:pt idx="3415">
                  <c:v>53160</c:v>
                </c:pt>
                <c:pt idx="3416">
                  <c:v>36372</c:v>
                </c:pt>
                <c:pt idx="3417">
                  <c:v>20815</c:v>
                </c:pt>
                <c:pt idx="3418">
                  <c:v>3754</c:v>
                </c:pt>
                <c:pt idx="3419">
                  <c:v>16260</c:v>
                </c:pt>
                <c:pt idx="3420">
                  <c:v>16437</c:v>
                </c:pt>
                <c:pt idx="3421">
                  <c:v>31640</c:v>
                </c:pt>
                <c:pt idx="3422">
                  <c:v>10883</c:v>
                </c:pt>
                <c:pt idx="3423">
                  <c:v>5721</c:v>
                </c:pt>
                <c:pt idx="3424">
                  <c:v>11375</c:v>
                </c:pt>
                <c:pt idx="3425">
                  <c:v>33180</c:v>
                </c:pt>
                <c:pt idx="3426">
                  <c:v>71424</c:v>
                </c:pt>
                <c:pt idx="3427">
                  <c:v>28632</c:v>
                </c:pt>
                <c:pt idx="3428">
                  <c:v>3803</c:v>
                </c:pt>
                <c:pt idx="3429">
                  <c:v>5332</c:v>
                </c:pt>
                <c:pt idx="3430">
                  <c:v>9285</c:v>
                </c:pt>
                <c:pt idx="3431">
                  <c:v>12993</c:v>
                </c:pt>
                <c:pt idx="3432">
                  <c:v>49934</c:v>
                </c:pt>
                <c:pt idx="3433">
                  <c:v>35965</c:v>
                </c:pt>
                <c:pt idx="3434">
                  <c:v>15880</c:v>
                </c:pt>
                <c:pt idx="3435">
                  <c:v>28629</c:v>
                </c:pt>
                <c:pt idx="3436">
                  <c:v>49312</c:v>
                </c:pt>
                <c:pt idx="3437">
                  <c:v>32049</c:v>
                </c:pt>
                <c:pt idx="3438">
                  <c:v>58184</c:v>
                </c:pt>
                <c:pt idx="3439">
                  <c:v>27648</c:v>
                </c:pt>
                <c:pt idx="3440">
                  <c:v>184637</c:v>
                </c:pt>
                <c:pt idx="3441">
                  <c:v>16582</c:v>
                </c:pt>
                <c:pt idx="3442">
                  <c:v>76770</c:v>
                </c:pt>
                <c:pt idx="3443">
                  <c:v>26413</c:v>
                </c:pt>
                <c:pt idx="3444">
                  <c:v>33088</c:v>
                </c:pt>
                <c:pt idx="3445">
                  <c:v>443</c:v>
                </c:pt>
                <c:pt idx="3446">
                  <c:v>30771</c:v>
                </c:pt>
                <c:pt idx="3447">
                  <c:v>100821</c:v>
                </c:pt>
                <c:pt idx="3448">
                  <c:v>19699</c:v>
                </c:pt>
                <c:pt idx="3449">
                  <c:v>38503</c:v>
                </c:pt>
                <c:pt idx="3450">
                  <c:v>71202</c:v>
                </c:pt>
                <c:pt idx="3451">
                  <c:v>26390</c:v>
                </c:pt>
                <c:pt idx="3452">
                  <c:v>22449</c:v>
                </c:pt>
                <c:pt idx="3453">
                  <c:v>9682</c:v>
                </c:pt>
                <c:pt idx="3454">
                  <c:v>11512</c:v>
                </c:pt>
                <c:pt idx="3455">
                  <c:v>241</c:v>
                </c:pt>
                <c:pt idx="3456">
                  <c:v>9338</c:v>
                </c:pt>
                <c:pt idx="3457">
                  <c:v>7354</c:v>
                </c:pt>
                <c:pt idx="3458">
                  <c:v>16411</c:v>
                </c:pt>
                <c:pt idx="3459">
                  <c:v>17722</c:v>
                </c:pt>
                <c:pt idx="3460">
                  <c:v>14596</c:v>
                </c:pt>
                <c:pt idx="3461">
                  <c:v>25086</c:v>
                </c:pt>
                <c:pt idx="3462">
                  <c:v>35131</c:v>
                </c:pt>
                <c:pt idx="3463">
                  <c:v>47383</c:v>
                </c:pt>
                <c:pt idx="3464">
                  <c:v>2308</c:v>
                </c:pt>
                <c:pt idx="3465">
                  <c:v>60884</c:v>
                </c:pt>
                <c:pt idx="3466">
                  <c:v>20837</c:v>
                </c:pt>
                <c:pt idx="3467">
                  <c:v>29147</c:v>
                </c:pt>
                <c:pt idx="3468">
                  <c:v>53864</c:v>
                </c:pt>
                <c:pt idx="3469">
                  <c:v>84365</c:v>
                </c:pt>
                <c:pt idx="3470">
                  <c:v>10885</c:v>
                </c:pt>
                <c:pt idx="3471">
                  <c:v>129601</c:v>
                </c:pt>
                <c:pt idx="3472">
                  <c:v>34964</c:v>
                </c:pt>
                <c:pt idx="3473">
                  <c:v>14621</c:v>
                </c:pt>
                <c:pt idx="3474">
                  <c:v>4265</c:v>
                </c:pt>
                <c:pt idx="3475">
                  <c:v>92789</c:v>
                </c:pt>
                <c:pt idx="3476">
                  <c:v>6046</c:v>
                </c:pt>
                <c:pt idx="3477">
                  <c:v>29523</c:v>
                </c:pt>
                <c:pt idx="3478">
                  <c:v>22521</c:v>
                </c:pt>
                <c:pt idx="3479">
                  <c:v>8662</c:v>
                </c:pt>
                <c:pt idx="3480">
                  <c:v>10132</c:v>
                </c:pt>
                <c:pt idx="3481">
                  <c:v>36431</c:v>
                </c:pt>
                <c:pt idx="3482">
                  <c:v>45729</c:v>
                </c:pt>
                <c:pt idx="3483">
                  <c:v>14280</c:v>
                </c:pt>
                <c:pt idx="3484">
                  <c:v>3662</c:v>
                </c:pt>
                <c:pt idx="3485">
                  <c:v>24969</c:v>
                </c:pt>
                <c:pt idx="3486">
                  <c:v>2933</c:v>
                </c:pt>
                <c:pt idx="3487">
                  <c:v>7367</c:v>
                </c:pt>
                <c:pt idx="3488">
                  <c:v>27486</c:v>
                </c:pt>
                <c:pt idx="3489">
                  <c:v>12856</c:v>
                </c:pt>
                <c:pt idx="3490">
                  <c:v>9361</c:v>
                </c:pt>
                <c:pt idx="3491">
                  <c:v>4146</c:v>
                </c:pt>
                <c:pt idx="3492">
                  <c:v>8983</c:v>
                </c:pt>
                <c:pt idx="3493">
                  <c:v>20467</c:v>
                </c:pt>
                <c:pt idx="3494">
                  <c:v>2047</c:v>
                </c:pt>
                <c:pt idx="3495">
                  <c:v>73539</c:v>
                </c:pt>
                <c:pt idx="3496">
                  <c:v>22243</c:v>
                </c:pt>
                <c:pt idx="3497">
                  <c:v>22679</c:v>
                </c:pt>
                <c:pt idx="3498">
                  <c:v>31968</c:v>
                </c:pt>
                <c:pt idx="3499">
                  <c:v>6884</c:v>
                </c:pt>
                <c:pt idx="3500">
                  <c:v>11011</c:v>
                </c:pt>
                <c:pt idx="3501">
                  <c:v>23408</c:v>
                </c:pt>
                <c:pt idx="3502">
                  <c:v>10966</c:v>
                </c:pt>
                <c:pt idx="3503">
                  <c:v>2038</c:v>
                </c:pt>
                <c:pt idx="3504">
                  <c:v>41239</c:v>
                </c:pt>
                <c:pt idx="3505">
                  <c:v>33884</c:v>
                </c:pt>
                <c:pt idx="3506">
                  <c:v>12263</c:v>
                </c:pt>
                <c:pt idx="3507">
                  <c:v>28589</c:v>
                </c:pt>
                <c:pt idx="3508">
                  <c:v>16340</c:v>
                </c:pt>
                <c:pt idx="3509">
                  <c:v>33669</c:v>
                </c:pt>
                <c:pt idx="3510">
                  <c:v>55398</c:v>
                </c:pt>
                <c:pt idx="3511">
                  <c:v>46417</c:v>
                </c:pt>
                <c:pt idx="3512">
                  <c:v>24038</c:v>
                </c:pt>
                <c:pt idx="3513">
                  <c:v>51204</c:v>
                </c:pt>
                <c:pt idx="3514">
                  <c:v>49874</c:v>
                </c:pt>
                <c:pt idx="3515">
                  <c:v>27198</c:v>
                </c:pt>
                <c:pt idx="3516">
                  <c:v>3668</c:v>
                </c:pt>
                <c:pt idx="3517">
                  <c:v>13065</c:v>
                </c:pt>
                <c:pt idx="3518">
                  <c:v>220758</c:v>
                </c:pt>
                <c:pt idx="3519">
                  <c:v>3467</c:v>
                </c:pt>
                <c:pt idx="3520">
                  <c:v>5612</c:v>
                </c:pt>
                <c:pt idx="3521">
                  <c:v>2189</c:v>
                </c:pt>
                <c:pt idx="3522">
                  <c:v>16385</c:v>
                </c:pt>
                <c:pt idx="3523">
                  <c:v>11092</c:v>
                </c:pt>
                <c:pt idx="3524">
                  <c:v>2236</c:v>
                </c:pt>
                <c:pt idx="3525">
                  <c:v>31649</c:v>
                </c:pt>
                <c:pt idx="3526">
                  <c:v>19918</c:v>
                </c:pt>
                <c:pt idx="3527">
                  <c:v>2998</c:v>
                </c:pt>
                <c:pt idx="3528">
                  <c:v>9785</c:v>
                </c:pt>
                <c:pt idx="3529">
                  <c:v>34435</c:v>
                </c:pt>
                <c:pt idx="3530">
                  <c:v>4821</c:v>
                </c:pt>
                <c:pt idx="3531">
                  <c:v>39788</c:v>
                </c:pt>
                <c:pt idx="3532">
                  <c:v>22961</c:v>
                </c:pt>
                <c:pt idx="3533">
                  <c:v>8693</c:v>
                </c:pt>
                <c:pt idx="3534">
                  <c:v>43795</c:v>
                </c:pt>
                <c:pt idx="3535">
                  <c:v>5312</c:v>
                </c:pt>
                <c:pt idx="3536">
                  <c:v>13190</c:v>
                </c:pt>
                <c:pt idx="3537">
                  <c:v>8860</c:v>
                </c:pt>
                <c:pt idx="3538">
                  <c:v>1758</c:v>
                </c:pt>
                <c:pt idx="3539">
                  <c:v>52052</c:v>
                </c:pt>
                <c:pt idx="3540">
                  <c:v>719</c:v>
                </c:pt>
                <c:pt idx="3541">
                  <c:v>7199</c:v>
                </c:pt>
                <c:pt idx="3542">
                  <c:v>17262</c:v>
                </c:pt>
                <c:pt idx="3543">
                  <c:v>22838</c:v>
                </c:pt>
                <c:pt idx="3544">
                  <c:v>19671</c:v>
                </c:pt>
                <c:pt idx="3545">
                  <c:v>1633</c:v>
                </c:pt>
                <c:pt idx="3546">
                  <c:v>2458</c:v>
                </c:pt>
                <c:pt idx="3547">
                  <c:v>19586</c:v>
                </c:pt>
                <c:pt idx="3548">
                  <c:v>38985</c:v>
                </c:pt>
                <c:pt idx="3549">
                  <c:v>23476</c:v>
                </c:pt>
                <c:pt idx="3550">
                  <c:v>17997</c:v>
                </c:pt>
                <c:pt idx="3551">
                  <c:v>31915</c:v>
                </c:pt>
                <c:pt idx="3552">
                  <c:v>23473</c:v>
                </c:pt>
                <c:pt idx="3553">
                  <c:v>76199</c:v>
                </c:pt>
                <c:pt idx="3554">
                  <c:v>18271</c:v>
                </c:pt>
                <c:pt idx="3555">
                  <c:v>26051</c:v>
                </c:pt>
                <c:pt idx="3556">
                  <c:v>583</c:v>
                </c:pt>
                <c:pt idx="3557">
                  <c:v>2508</c:v>
                </c:pt>
                <c:pt idx="3558">
                  <c:v>14888</c:v>
                </c:pt>
                <c:pt idx="3559">
                  <c:v>4102</c:v>
                </c:pt>
                <c:pt idx="3560">
                  <c:v>70341</c:v>
                </c:pt>
                <c:pt idx="3561">
                  <c:v>3665</c:v>
                </c:pt>
                <c:pt idx="3562">
                  <c:v>7664</c:v>
                </c:pt>
                <c:pt idx="3563">
                  <c:v>6701</c:v>
                </c:pt>
                <c:pt idx="3564">
                  <c:v>8560</c:v>
                </c:pt>
                <c:pt idx="3565">
                  <c:v>10233</c:v>
                </c:pt>
                <c:pt idx="3566">
                  <c:v>110486</c:v>
                </c:pt>
                <c:pt idx="3567">
                  <c:v>9380</c:v>
                </c:pt>
                <c:pt idx="3568">
                  <c:v>87745</c:v>
                </c:pt>
                <c:pt idx="3569">
                  <c:v>16194</c:v>
                </c:pt>
                <c:pt idx="3570">
                  <c:v>31414</c:v>
                </c:pt>
                <c:pt idx="3571">
                  <c:v>19331</c:v>
                </c:pt>
                <c:pt idx="3572">
                  <c:v>5928</c:v>
                </c:pt>
                <c:pt idx="3573">
                  <c:v>39471</c:v>
                </c:pt>
                <c:pt idx="3574">
                  <c:v>79146</c:v>
                </c:pt>
                <c:pt idx="3575">
                  <c:v>39391</c:v>
                </c:pt>
                <c:pt idx="3576">
                  <c:v>59581</c:v>
                </c:pt>
                <c:pt idx="3577">
                  <c:v>34896</c:v>
                </c:pt>
                <c:pt idx="3578">
                  <c:v>51349</c:v>
                </c:pt>
                <c:pt idx="3579">
                  <c:v>16474</c:v>
                </c:pt>
                <c:pt idx="3580">
                  <c:v>31124</c:v>
                </c:pt>
                <c:pt idx="3581">
                  <c:v>31760</c:v>
                </c:pt>
                <c:pt idx="3582">
                  <c:v>8692</c:v>
                </c:pt>
                <c:pt idx="3583">
                  <c:v>11257</c:v>
                </c:pt>
                <c:pt idx="3584">
                  <c:v>30570</c:v>
                </c:pt>
                <c:pt idx="3585">
                  <c:v>13521</c:v>
                </c:pt>
                <c:pt idx="3586">
                  <c:v>118951</c:v>
                </c:pt>
                <c:pt idx="3587">
                  <c:v>44891</c:v>
                </c:pt>
                <c:pt idx="3588">
                  <c:v>11148</c:v>
                </c:pt>
                <c:pt idx="3589">
                  <c:v>2599</c:v>
                </c:pt>
                <c:pt idx="3590">
                  <c:v>15015</c:v>
                </c:pt>
                <c:pt idx="3591">
                  <c:v>25960</c:v>
                </c:pt>
                <c:pt idx="3592">
                  <c:v>4122</c:v>
                </c:pt>
                <c:pt idx="3593">
                  <c:v>794</c:v>
                </c:pt>
                <c:pt idx="3594">
                  <c:v>220020</c:v>
                </c:pt>
                <c:pt idx="3595">
                  <c:v>26905</c:v>
                </c:pt>
                <c:pt idx="3596">
                  <c:v>8346</c:v>
                </c:pt>
                <c:pt idx="3597">
                  <c:v>783</c:v>
                </c:pt>
                <c:pt idx="3598">
                  <c:v>36491</c:v>
                </c:pt>
                <c:pt idx="3599">
                  <c:v>3229</c:v>
                </c:pt>
                <c:pt idx="3600">
                  <c:v>2253</c:v>
                </c:pt>
                <c:pt idx="3601">
                  <c:v>3662</c:v>
                </c:pt>
                <c:pt idx="3602">
                  <c:v>22161</c:v>
                </c:pt>
                <c:pt idx="3603">
                  <c:v>40227</c:v>
                </c:pt>
                <c:pt idx="3604">
                  <c:v>16611</c:v>
                </c:pt>
                <c:pt idx="3605">
                  <c:v>16268</c:v>
                </c:pt>
                <c:pt idx="3606">
                  <c:v>4875</c:v>
                </c:pt>
                <c:pt idx="3607">
                  <c:v>24216</c:v>
                </c:pt>
                <c:pt idx="3608">
                  <c:v>13048</c:v>
                </c:pt>
                <c:pt idx="3609">
                  <c:v>14747</c:v>
                </c:pt>
                <c:pt idx="3610">
                  <c:v>1415</c:v>
                </c:pt>
                <c:pt idx="3611">
                  <c:v>28964</c:v>
                </c:pt>
                <c:pt idx="3612">
                  <c:v>13913</c:v>
                </c:pt>
                <c:pt idx="3613">
                  <c:v>20823</c:v>
                </c:pt>
                <c:pt idx="3614">
                  <c:v>38203</c:v>
                </c:pt>
                <c:pt idx="3615">
                  <c:v>3875</c:v>
                </c:pt>
                <c:pt idx="3616">
                  <c:v>13506</c:v>
                </c:pt>
                <c:pt idx="3617">
                  <c:v>23747</c:v>
                </c:pt>
                <c:pt idx="3618">
                  <c:v>4995</c:v>
                </c:pt>
                <c:pt idx="3619">
                  <c:v>1015</c:v>
                </c:pt>
                <c:pt idx="3620">
                  <c:v>1721</c:v>
                </c:pt>
                <c:pt idx="3621">
                  <c:v>26624</c:v>
                </c:pt>
                <c:pt idx="3622">
                  <c:v>27664</c:v>
                </c:pt>
                <c:pt idx="3623">
                  <c:v>35018</c:v>
                </c:pt>
                <c:pt idx="3624">
                  <c:v>7277</c:v>
                </c:pt>
                <c:pt idx="3625">
                  <c:v>1328</c:v>
                </c:pt>
                <c:pt idx="3626">
                  <c:v>8511</c:v>
                </c:pt>
                <c:pt idx="3627">
                  <c:v>2281</c:v>
                </c:pt>
                <c:pt idx="3628">
                  <c:v>1321</c:v>
                </c:pt>
                <c:pt idx="3629">
                  <c:v>93</c:v>
                </c:pt>
                <c:pt idx="3630">
                  <c:v>8176</c:v>
                </c:pt>
                <c:pt idx="3631">
                  <c:v>12399</c:v>
                </c:pt>
                <c:pt idx="3632">
                  <c:v>38398</c:v>
                </c:pt>
                <c:pt idx="3633">
                  <c:v>53115</c:v>
                </c:pt>
                <c:pt idx="3634">
                  <c:v>20295</c:v>
                </c:pt>
                <c:pt idx="3635">
                  <c:v>36033</c:v>
                </c:pt>
                <c:pt idx="3636">
                  <c:v>7904</c:v>
                </c:pt>
                <c:pt idx="3637">
                  <c:v>43300</c:v>
                </c:pt>
                <c:pt idx="3638">
                  <c:v>189855</c:v>
                </c:pt>
                <c:pt idx="3639">
                  <c:v>17829</c:v>
                </c:pt>
                <c:pt idx="3640">
                  <c:v>36363</c:v>
                </c:pt>
                <c:pt idx="3641">
                  <c:v>60573</c:v>
                </c:pt>
                <c:pt idx="3642">
                  <c:v>19824</c:v>
                </c:pt>
                <c:pt idx="3643">
                  <c:v>16761</c:v>
                </c:pt>
                <c:pt idx="3644">
                  <c:v>8294</c:v>
                </c:pt>
                <c:pt idx="3645">
                  <c:v>21506</c:v>
                </c:pt>
                <c:pt idx="3646">
                  <c:v>15866</c:v>
                </c:pt>
                <c:pt idx="3647">
                  <c:v>33570</c:v>
                </c:pt>
                <c:pt idx="3648">
                  <c:v>13145</c:v>
                </c:pt>
                <c:pt idx="3649">
                  <c:v>15517</c:v>
                </c:pt>
                <c:pt idx="3650">
                  <c:v>912</c:v>
                </c:pt>
                <c:pt idx="3651">
                  <c:v>2855</c:v>
                </c:pt>
                <c:pt idx="3652">
                  <c:v>2971</c:v>
                </c:pt>
                <c:pt idx="3653">
                  <c:v>10161</c:v>
                </c:pt>
                <c:pt idx="3654">
                  <c:v>2012</c:v>
                </c:pt>
                <c:pt idx="3655">
                  <c:v>2541</c:v>
                </c:pt>
                <c:pt idx="3656">
                  <c:v>50337</c:v>
                </c:pt>
                <c:pt idx="3657">
                  <c:v>20310</c:v>
                </c:pt>
                <c:pt idx="3658">
                  <c:v>4682</c:v>
                </c:pt>
                <c:pt idx="3659">
                  <c:v>39095</c:v>
                </c:pt>
                <c:pt idx="3660">
                  <c:v>23671</c:v>
                </c:pt>
                <c:pt idx="3661">
                  <c:v>2057</c:v>
                </c:pt>
                <c:pt idx="3662">
                  <c:v>30651</c:v>
                </c:pt>
                <c:pt idx="3663">
                  <c:v>4501</c:v>
                </c:pt>
                <c:pt idx="3664">
                  <c:v>60370</c:v>
                </c:pt>
                <c:pt idx="3665">
                  <c:v>838</c:v>
                </c:pt>
                <c:pt idx="3666">
                  <c:v>2348</c:v>
                </c:pt>
                <c:pt idx="3667">
                  <c:v>9541</c:v>
                </c:pt>
                <c:pt idx="3668">
                  <c:v>87451</c:v>
                </c:pt>
                <c:pt idx="3669">
                  <c:v>34219</c:v>
                </c:pt>
                <c:pt idx="3670">
                  <c:v>1207</c:v>
                </c:pt>
                <c:pt idx="3671">
                  <c:v>17309</c:v>
                </c:pt>
                <c:pt idx="3672">
                  <c:v>24958</c:v>
                </c:pt>
                <c:pt idx="3673">
                  <c:v>28377</c:v>
                </c:pt>
                <c:pt idx="3674">
                  <c:v>397</c:v>
                </c:pt>
                <c:pt idx="3675">
                  <c:v>18254</c:v>
                </c:pt>
                <c:pt idx="3676">
                  <c:v>8465</c:v>
                </c:pt>
                <c:pt idx="3677">
                  <c:v>735</c:v>
                </c:pt>
                <c:pt idx="3678">
                  <c:v>9104</c:v>
                </c:pt>
                <c:pt idx="3679">
                  <c:v>24854</c:v>
                </c:pt>
                <c:pt idx="3680">
                  <c:v>610</c:v>
                </c:pt>
                <c:pt idx="3681">
                  <c:v>5463</c:v>
                </c:pt>
                <c:pt idx="3682">
                  <c:v>8279</c:v>
                </c:pt>
                <c:pt idx="3683">
                  <c:v>22264</c:v>
                </c:pt>
                <c:pt idx="3684">
                  <c:v>4081</c:v>
                </c:pt>
                <c:pt idx="3685">
                  <c:v>30628</c:v>
                </c:pt>
                <c:pt idx="3686">
                  <c:v>12339</c:v>
                </c:pt>
                <c:pt idx="3687">
                  <c:v>2724</c:v>
                </c:pt>
                <c:pt idx="3688">
                  <c:v>3851</c:v>
                </c:pt>
                <c:pt idx="3689">
                  <c:v>1612</c:v>
                </c:pt>
                <c:pt idx="3690">
                  <c:v>30840</c:v>
                </c:pt>
                <c:pt idx="3691">
                  <c:v>4518</c:v>
                </c:pt>
                <c:pt idx="3692">
                  <c:v>8687</c:v>
                </c:pt>
                <c:pt idx="3693">
                  <c:v>50415</c:v>
                </c:pt>
                <c:pt idx="3694">
                  <c:v>56451</c:v>
                </c:pt>
                <c:pt idx="3695">
                  <c:v>88518</c:v>
                </c:pt>
                <c:pt idx="3696">
                  <c:v>3611</c:v>
                </c:pt>
                <c:pt idx="3697">
                  <c:v>2978</c:v>
                </c:pt>
                <c:pt idx="3698">
                  <c:v>19547</c:v>
                </c:pt>
                <c:pt idx="3699">
                  <c:v>65464</c:v>
                </c:pt>
                <c:pt idx="3700">
                  <c:v>41620</c:v>
                </c:pt>
                <c:pt idx="3701">
                  <c:v>37626</c:v>
                </c:pt>
                <c:pt idx="3702">
                  <c:v>5143</c:v>
                </c:pt>
                <c:pt idx="3703">
                  <c:v>89687</c:v>
                </c:pt>
                <c:pt idx="3704">
                  <c:v>634</c:v>
                </c:pt>
                <c:pt idx="3705">
                  <c:v>40751</c:v>
                </c:pt>
                <c:pt idx="3706">
                  <c:v>292</c:v>
                </c:pt>
                <c:pt idx="3707">
                  <c:v>8707</c:v>
                </c:pt>
                <c:pt idx="3708">
                  <c:v>23606</c:v>
                </c:pt>
                <c:pt idx="3709">
                  <c:v>19412</c:v>
                </c:pt>
                <c:pt idx="3710">
                  <c:v>13815</c:v>
                </c:pt>
                <c:pt idx="3711">
                  <c:v>74945</c:v>
                </c:pt>
                <c:pt idx="3712">
                  <c:v>25371</c:v>
                </c:pt>
                <c:pt idx="3713">
                  <c:v>74351</c:v>
                </c:pt>
              </c:numCache>
            </c:numRef>
          </c:val>
          <c:smooth val="0"/>
          <c:extLst>
            <c:ext xmlns:c16="http://schemas.microsoft.com/office/drawing/2014/chart" uri="{C3380CC4-5D6E-409C-BE32-E72D297353CC}">
              <c16:uniqueId val="{00000000-751D-4E8B-8DC1-DBA2D09E013B}"/>
            </c:ext>
          </c:extLst>
        </c:ser>
        <c:dLbls>
          <c:showLegendKey val="0"/>
          <c:showVal val="0"/>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marker val="1"/>
        <c:smooth val="0"/>
        <c:axId val="1750784655"/>
        <c:axId val="1750803791"/>
      </c:lineChart>
      <c:lineChart>
        <c:grouping val="standard"/>
        <c:varyColors val="0"/>
        <c:ser>
          <c:idx val="0"/>
          <c:order val="0"/>
          <c:tx>
            <c:strRef>
              <c:f>Sheet7!$F$1</c:f>
              <c:strCache>
                <c:ptCount val="1"/>
                <c:pt idx="0">
                  <c:v>Max of imdb_score</c:v>
                </c:pt>
              </c:strCache>
            </c:strRef>
          </c:tx>
          <c:spPr>
            <a:ln w="28575" cap="rnd">
              <a:solidFill>
                <a:schemeClr val="accent1"/>
              </a:solidFill>
              <a:round/>
            </a:ln>
            <a:effectLst/>
          </c:spPr>
          <c:marker>
            <c:symbol val="none"/>
          </c:marker>
          <c:cat>
            <c:strRef>
              <c:f>Sheet7!$E$2:$E$3715</c:f>
              <c:strCache>
                <c:ptCount val="3714"/>
                <c:pt idx="0">
                  <c:v>The Shawshank RedemptionÂ </c:v>
                </c:pt>
                <c:pt idx="1">
                  <c:v>The GodfatherÂ </c:v>
                </c:pt>
                <c:pt idx="2">
                  <c:v>The Dark KnightÂ </c:v>
                </c:pt>
                <c:pt idx="3">
                  <c:v>The Godfather: Part IIÂ </c:v>
                </c:pt>
                <c:pt idx="4">
                  <c:v>Pulp FictionÂ </c:v>
                </c:pt>
                <c:pt idx="5">
                  <c:v>Schindler's ListÂ </c:v>
                </c:pt>
                <c:pt idx="6">
                  <c:v>The Good, the Bad and the UglyÂ </c:v>
                </c:pt>
                <c:pt idx="7">
                  <c:v>The Lord of the Rings: The Return of the KingÂ </c:v>
                </c:pt>
                <c:pt idx="8">
                  <c:v>Fight ClubÂ </c:v>
                </c:pt>
                <c:pt idx="9">
                  <c:v>Forrest GumpÂ </c:v>
                </c:pt>
                <c:pt idx="10">
                  <c:v>InceptionÂ </c:v>
                </c:pt>
                <c:pt idx="11">
                  <c:v>Star Wars: Episode V - The Empire Strikes BackÂ </c:v>
                </c:pt>
                <c:pt idx="12">
                  <c:v>The Lord of the Rings: The Fellowship of the RingÂ </c:v>
                </c:pt>
                <c:pt idx="13">
                  <c:v>City of GodÂ </c:v>
                </c:pt>
                <c:pt idx="14">
                  <c:v>GoodfellasÂ </c:v>
                </c:pt>
                <c:pt idx="15">
                  <c:v>One Flew Over the Cuckoo's NestÂ </c:v>
                </c:pt>
                <c:pt idx="16">
                  <c:v>Seven SamuraiÂ </c:v>
                </c:pt>
                <c:pt idx="17">
                  <c:v>Star Wars: Episode IV - A New HopeÂ </c:v>
                </c:pt>
                <c:pt idx="18">
                  <c:v>The Lord of the Rings: The Two TowersÂ </c:v>
                </c:pt>
                <c:pt idx="19">
                  <c:v>The MatrixÂ </c:v>
                </c:pt>
                <c:pt idx="20">
                  <c:v>American History XÂ </c:v>
                </c:pt>
                <c:pt idx="21">
                  <c:v>CasablancaÂ </c:v>
                </c:pt>
                <c:pt idx="22">
                  <c:v>InterstellarÂ </c:v>
                </c:pt>
                <c:pt idx="23">
                  <c:v>Modern TimesÂ </c:v>
                </c:pt>
                <c:pt idx="24">
                  <c:v>Saving Private RyanÂ </c:v>
                </c:pt>
                <c:pt idx="25">
                  <c:v>Se7enÂ </c:v>
                </c:pt>
                <c:pt idx="26">
                  <c:v>Spirited AwayÂ </c:v>
                </c:pt>
                <c:pt idx="27">
                  <c:v>The Silence of the LambsÂ </c:v>
                </c:pt>
                <c:pt idx="28">
                  <c:v>The Usual SuspectsÂ </c:v>
                </c:pt>
                <c:pt idx="29">
                  <c:v>AlienÂ </c:v>
                </c:pt>
                <c:pt idx="30">
                  <c:v>Apocalypse NowÂ </c:v>
                </c:pt>
                <c:pt idx="31">
                  <c:v>Back to the FutureÂ </c:v>
                </c:pt>
                <c:pt idx="32">
                  <c:v>Children of HeavenÂ </c:v>
                </c:pt>
                <c:pt idx="33">
                  <c:v>Django UnchainedÂ </c:v>
                </c:pt>
                <c:pt idx="34">
                  <c:v>GladiatorÂ </c:v>
                </c:pt>
                <c:pt idx="35">
                  <c:v>MementoÂ </c:v>
                </c:pt>
                <c:pt idx="36">
                  <c:v>PsychoÂ </c:v>
                </c:pt>
                <c:pt idx="37">
                  <c:v>Raiders of the Lost ArkÂ </c:v>
                </c:pt>
                <c:pt idx="38">
                  <c:v>SamsaraÂ </c:v>
                </c:pt>
                <c:pt idx="39">
                  <c:v>Terminator 2: Judgment DayÂ </c:v>
                </c:pt>
                <c:pt idx="40">
                  <c:v>The Dark Knight RisesÂ </c:v>
                </c:pt>
                <c:pt idx="41">
                  <c:v>The DepartedÂ </c:v>
                </c:pt>
                <c:pt idx="42">
                  <c:v>The Green MileÂ </c:v>
                </c:pt>
                <c:pt idx="43">
                  <c:v>The Lion KingÂ </c:v>
                </c:pt>
                <c:pt idx="44">
                  <c:v>The Lives of OthersÂ </c:v>
                </c:pt>
                <c:pt idx="45">
                  <c:v>The PianistÂ </c:v>
                </c:pt>
                <c:pt idx="46">
                  <c:v>The PrestigeÂ </c:v>
                </c:pt>
                <c:pt idx="47">
                  <c:v>WhiplashÂ </c:v>
                </c:pt>
                <c:pt idx="48">
                  <c:v>A SeparationÂ </c:v>
                </c:pt>
                <c:pt idx="49">
                  <c:v>AliensÂ </c:v>
                </c:pt>
                <c:pt idx="50">
                  <c:v>AmÃ©lieÂ </c:v>
                </c:pt>
                <c:pt idx="51">
                  <c:v>American BeautyÂ </c:v>
                </c:pt>
                <c:pt idx="52">
                  <c:v>BraveheartÂ </c:v>
                </c:pt>
                <c:pt idx="53">
                  <c:v>Das BootÂ </c:v>
                </c:pt>
                <c:pt idx="54">
                  <c:v>Lawrence of ArabiaÂ </c:v>
                </c:pt>
                <c:pt idx="55">
                  <c:v>OldboyÂ </c:v>
                </c:pt>
                <c:pt idx="56">
                  <c:v>Once Upon a Time in AmericaÂ </c:v>
                </c:pt>
                <c:pt idx="57">
                  <c:v>Princess MononokeÂ </c:v>
                </c:pt>
                <c:pt idx="58">
                  <c:v>Requiem for a DreamÂ </c:v>
                </c:pt>
                <c:pt idx="59">
                  <c:v>Reservoir DogsÂ </c:v>
                </c:pt>
                <c:pt idx="60">
                  <c:v>Star Wars: Episode VI - Return of the JediÂ </c:v>
                </c:pt>
                <c:pt idx="61">
                  <c:v>WALLÂ·EÂ </c:v>
                </c:pt>
                <c:pt idx="62">
                  <c:v>2001: A Space OdysseyÂ </c:v>
                </c:pt>
                <c:pt idx="63">
                  <c:v>AmadeusÂ </c:v>
                </c:pt>
                <c:pt idx="64">
                  <c:v>Batman BeginsÂ </c:v>
                </c:pt>
                <c:pt idx="65">
                  <c:v>DownfallÂ </c:v>
                </c:pt>
                <c:pt idx="66">
                  <c:v>Eternal Sunshine of the Spotless MindÂ </c:v>
                </c:pt>
                <c:pt idx="67">
                  <c:v>Good Will HuntingÂ </c:v>
                </c:pt>
                <c:pt idx="68">
                  <c:v>Hoop DreamsÂ </c:v>
                </c:pt>
                <c:pt idx="69">
                  <c:v>Indiana Jones and the Last CrusadeÂ </c:v>
                </c:pt>
                <c:pt idx="70">
                  <c:v>Inglourious BasterdsÂ </c:v>
                </c:pt>
                <c:pt idx="71">
                  <c:v>Inside OutÂ </c:v>
                </c:pt>
                <c:pt idx="72">
                  <c:v>L.A. ConfidentialÂ </c:v>
                </c:pt>
                <c:pt idx="73">
                  <c:v>MetropolisÂ </c:v>
                </c:pt>
                <c:pt idx="74">
                  <c:v>Monty Python and the Holy GrailÂ </c:v>
                </c:pt>
                <c:pt idx="75">
                  <c:v>Raging BullÂ </c:v>
                </c:pt>
                <c:pt idx="76">
                  <c:v>RoomÂ </c:v>
                </c:pt>
                <c:pt idx="77">
                  <c:v>ScarfaceÂ </c:v>
                </c:pt>
                <c:pt idx="78">
                  <c:v>SnatchÂ </c:v>
                </c:pt>
                <c:pt idx="79">
                  <c:v>Some Like It HotÂ </c:v>
                </c:pt>
                <c:pt idx="80">
                  <c:v>The HuntÂ </c:v>
                </c:pt>
                <c:pt idx="81">
                  <c:v>The StingÂ </c:v>
                </c:pt>
                <c:pt idx="82">
                  <c:v>Toy Story 3Â </c:v>
                </c:pt>
                <c:pt idx="83">
                  <c:v>Toy StoryÂ </c:v>
                </c:pt>
                <c:pt idx="84">
                  <c:v>UnforgivenÂ </c:v>
                </c:pt>
                <c:pt idx="85">
                  <c:v>UpÂ </c:v>
                </c:pt>
                <c:pt idx="86">
                  <c:v>A Beautiful MindÂ </c:v>
                </c:pt>
                <c:pt idx="87">
                  <c:v>Blade RunnerÂ </c:v>
                </c:pt>
                <c:pt idx="88">
                  <c:v>Captain America: Civil WarÂ </c:v>
                </c:pt>
                <c:pt idx="89">
                  <c:v>CasinoÂ </c:v>
                </c:pt>
                <c:pt idx="90">
                  <c:v>Die HardÂ </c:v>
                </c:pt>
                <c:pt idx="91">
                  <c:v>Finding NemoÂ </c:v>
                </c:pt>
                <c:pt idx="92">
                  <c:v>Gone with the WindÂ </c:v>
                </c:pt>
                <c:pt idx="93">
                  <c:v>Gran TorinoÂ </c:v>
                </c:pt>
                <c:pt idx="94">
                  <c:v>How to Train Your DragonÂ </c:v>
                </c:pt>
                <c:pt idx="95">
                  <c:v>Howl's Moving CastleÂ </c:v>
                </c:pt>
                <c:pt idx="96">
                  <c:v>IncendiesÂ </c:v>
                </c:pt>
                <c:pt idx="97">
                  <c:v>Into the WildÂ </c:v>
                </c:pt>
                <c:pt idx="98">
                  <c:v>Lock, Stock and Two Smoking BarrelsÂ </c:v>
                </c:pt>
                <c:pt idx="99">
                  <c:v>On the WaterfrontÂ </c:v>
                </c:pt>
                <c:pt idx="100">
                  <c:v>Pan's LabyrinthÂ </c:v>
                </c:pt>
                <c:pt idx="101">
                  <c:v>RebeccaÂ </c:v>
                </c:pt>
                <c:pt idx="102">
                  <c:v>The Act of KillingÂ </c:v>
                </c:pt>
                <c:pt idx="103">
                  <c:v>The Big LebowskiÂ </c:v>
                </c:pt>
                <c:pt idx="104">
                  <c:v>The Bridge on the River KwaiÂ </c:v>
                </c:pt>
                <c:pt idx="105">
                  <c:v>The Secret in Their EyesÂ </c:v>
                </c:pt>
                <c:pt idx="106">
                  <c:v>The ThingÂ </c:v>
                </c:pt>
                <c:pt idx="107">
                  <c:v>The Wolf of Wall StreetÂ </c:v>
                </c:pt>
                <c:pt idx="108">
                  <c:v>TrainspottingÂ </c:v>
                </c:pt>
                <c:pt idx="109">
                  <c:v>V for VendettaÂ </c:v>
                </c:pt>
                <c:pt idx="110">
                  <c:v>WarriorÂ </c:v>
                </c:pt>
                <c:pt idx="111">
                  <c:v>12 Years a SlaveÂ </c:v>
                </c:pt>
                <c:pt idx="112">
                  <c:v>AkiraÂ </c:v>
                </c:pt>
                <c:pt idx="113">
                  <c:v>Amores PerrosÂ </c:v>
                </c:pt>
                <c:pt idx="114">
                  <c:v>Annie HallÂ </c:v>
                </c:pt>
                <c:pt idx="115">
                  <c:v>Archaeology of a WomanÂ </c:v>
                </c:pt>
                <c:pt idx="116">
                  <c:v>Before SunriseÂ </c:v>
                </c:pt>
                <c:pt idx="117">
                  <c:v>Butch Cassidy and the Sundance KidÂ </c:v>
                </c:pt>
                <c:pt idx="118">
                  <c:v>DeadpoolÂ </c:v>
                </c:pt>
                <c:pt idx="119">
                  <c:v>Donnie DarkoÂ </c:v>
                </c:pt>
                <c:pt idx="120">
                  <c:v>Elite SquadÂ </c:v>
                </c:pt>
                <c:pt idx="121">
                  <c:v>Gone GirlÂ </c:v>
                </c:pt>
                <c:pt idx="122">
                  <c:v>Groundhog DayÂ </c:v>
                </c:pt>
                <c:pt idx="123">
                  <c:v>Guardians of the GalaxyÂ </c:v>
                </c:pt>
                <c:pt idx="124">
                  <c:v>Hotel RwandaÂ </c:v>
                </c:pt>
                <c:pt idx="125">
                  <c:v>In the Shadow of the MoonÂ </c:v>
                </c:pt>
                <c:pt idx="126">
                  <c:v>Jurassic ParkÂ </c:v>
                </c:pt>
                <c:pt idx="127">
                  <c:v>Kill Bill: Vol. 1Â </c:v>
                </c:pt>
                <c:pt idx="128">
                  <c:v>Mad Max: Fury RoadÂ </c:v>
                </c:pt>
                <c:pt idx="129">
                  <c:v>Million Dollar BabyÂ </c:v>
                </c:pt>
                <c:pt idx="130">
                  <c:v>Monsters, Inc.Â </c:v>
                </c:pt>
                <c:pt idx="131">
                  <c:v>NetworkÂ </c:v>
                </c:pt>
                <c:pt idx="132">
                  <c:v>No Country for Old MenÂ </c:v>
                </c:pt>
                <c:pt idx="133">
                  <c:v>Pirates of the Caribbean: The Curse of the Black PearlÂ </c:v>
                </c:pt>
                <c:pt idx="134">
                  <c:v>PlatoonÂ </c:v>
                </c:pt>
                <c:pt idx="135">
                  <c:v>PrisonersÂ </c:v>
                </c:pt>
                <c:pt idx="136">
                  <c:v>RockyÂ </c:v>
                </c:pt>
                <c:pt idx="137">
                  <c:v>RushÂ </c:v>
                </c:pt>
                <c:pt idx="138">
                  <c:v>Shutter IslandÂ </c:v>
                </c:pt>
                <c:pt idx="139">
                  <c:v>Sin CityÂ </c:v>
                </c:pt>
                <c:pt idx="140">
                  <c:v>SpotlightÂ </c:v>
                </c:pt>
                <c:pt idx="141">
                  <c:v>Stand by MeÂ </c:v>
                </c:pt>
                <c:pt idx="142">
                  <c:v>Tae Guk Gi: The Brotherhood of WarÂ </c:v>
                </c:pt>
                <c:pt idx="143">
                  <c:v>The AvengersÂ </c:v>
                </c:pt>
                <c:pt idx="144">
                  <c:v>The Best Years of Our LivesÂ </c:v>
                </c:pt>
                <c:pt idx="145">
                  <c:v>The Bourne UltimatumÂ </c:v>
                </c:pt>
                <c:pt idx="146">
                  <c:v>The CelebrationÂ </c:v>
                </c:pt>
                <c:pt idx="147">
                  <c:v>The Grand Budapest HotelÂ </c:v>
                </c:pt>
                <c:pt idx="148">
                  <c:v>The HelpÂ </c:v>
                </c:pt>
                <c:pt idx="149">
                  <c:v>The Imitation GameÂ </c:v>
                </c:pt>
                <c:pt idx="150">
                  <c:v>The MartianÂ </c:v>
                </c:pt>
                <c:pt idx="151">
                  <c:v>The Princess BrideÂ </c:v>
                </c:pt>
                <c:pt idx="152">
                  <c:v>The RevenantÂ </c:v>
                </c:pt>
                <c:pt idx="153">
                  <c:v>The Sea InsideÂ </c:v>
                </c:pt>
                <c:pt idx="154">
                  <c:v>The Sixth SenseÂ </c:v>
                </c:pt>
                <c:pt idx="155">
                  <c:v>The TerminatorÂ </c:v>
                </c:pt>
                <c:pt idx="156">
                  <c:v>The Truman ShowÂ </c:v>
                </c:pt>
                <c:pt idx="157">
                  <c:v>The Wizard of OzÂ </c:v>
                </c:pt>
                <c:pt idx="158">
                  <c:v>There Will Be BloodÂ </c:v>
                </c:pt>
                <c:pt idx="159">
                  <c:v>WoodstockÂ </c:v>
                </c:pt>
                <c:pt idx="160">
                  <c:v>A Fistful of DollarsÂ </c:v>
                </c:pt>
                <c:pt idx="161">
                  <c:v>AladdinÂ </c:v>
                </c:pt>
                <c:pt idx="162">
                  <c:v>Before SunsetÂ </c:v>
                </c:pt>
                <c:pt idx="163">
                  <c:v>Big FishÂ </c:v>
                </c:pt>
                <c:pt idx="164">
                  <c:v>Black SwanÂ </c:v>
                </c:pt>
                <c:pt idx="165">
                  <c:v>Blood DiamondÂ </c:v>
                </c:pt>
                <c:pt idx="166">
                  <c:v>Blood In, Blood OutÂ </c:v>
                </c:pt>
                <c:pt idx="167">
                  <c:v>Bowling for ColumbineÂ </c:v>
                </c:pt>
                <c:pt idx="168">
                  <c:v>BoyhoodÂ </c:v>
                </c:pt>
                <c:pt idx="169">
                  <c:v>BrazilÂ </c:v>
                </c:pt>
                <c:pt idx="170">
                  <c:v>Casino RoyaleÂ </c:v>
                </c:pt>
                <c:pt idx="171">
                  <c:v>Catch Me If You CanÂ </c:v>
                </c:pt>
                <c:pt idx="172">
                  <c:v>Central StationÂ </c:v>
                </c:pt>
                <c:pt idx="173">
                  <c:v>Cinderella ManÂ </c:v>
                </c:pt>
                <c:pt idx="174">
                  <c:v>Dallas Buyers ClubÂ </c:v>
                </c:pt>
                <c:pt idx="175">
                  <c:v>Dancer in the DarkÂ </c:v>
                </c:pt>
                <c:pt idx="176">
                  <c:v>Dances with WolvesÂ </c:v>
                </c:pt>
                <c:pt idx="177">
                  <c:v>Dead Poets SocietyÂ </c:v>
                </c:pt>
                <c:pt idx="178">
                  <c:v>District 9Â </c:v>
                </c:pt>
                <c:pt idx="179">
                  <c:v>Doctor ZhivagoÂ </c:v>
                </c:pt>
                <c:pt idx="180">
                  <c:v>Fiddler on the RoofÂ </c:v>
                </c:pt>
                <c:pt idx="181">
                  <c:v>HerÂ </c:v>
                </c:pt>
                <c:pt idx="182">
                  <c:v>In BrugesÂ </c:v>
                </c:pt>
                <c:pt idx="183">
                  <c:v>JawsÂ </c:v>
                </c:pt>
                <c:pt idx="184">
                  <c:v>JFKÂ </c:v>
                </c:pt>
                <c:pt idx="185">
                  <c:v>Kill Bill: Vol. 2Â </c:v>
                </c:pt>
                <c:pt idx="186">
                  <c:v>Life of PiÂ </c:v>
                </c:pt>
                <c:pt idx="187">
                  <c:v>MagnoliaÂ </c:v>
                </c:pt>
                <c:pt idx="188">
                  <c:v>Mulholland DriveÂ </c:v>
                </c:pt>
                <c:pt idx="189">
                  <c:v>My Name Is KhanÂ </c:v>
                </c:pt>
                <c:pt idx="190">
                  <c:v>Mystic RiverÂ </c:v>
                </c:pt>
                <c:pt idx="191">
                  <c:v>Night of the Living DeadÂ </c:v>
                </c:pt>
                <c:pt idx="192">
                  <c:v>PersepolisÂ </c:v>
                </c:pt>
                <c:pt idx="193">
                  <c:v>Rain ManÂ </c:v>
                </c:pt>
                <c:pt idx="194">
                  <c:v>RatatouilleÂ </c:v>
                </c:pt>
                <c:pt idx="195">
                  <c:v>SerenityÂ </c:v>
                </c:pt>
                <c:pt idx="196">
                  <c:v>Shaun of the DeadÂ </c:v>
                </c:pt>
                <c:pt idx="197">
                  <c:v>SickoÂ </c:v>
                </c:pt>
                <c:pt idx="198">
                  <c:v>Sling BladeÂ </c:v>
                </c:pt>
                <c:pt idx="199">
                  <c:v>Slumdog MillionaireÂ </c:v>
                </c:pt>
                <c:pt idx="200">
                  <c:v>Star TrekÂ </c:v>
                </c:pt>
                <c:pt idx="201">
                  <c:v>The ArtistÂ </c:v>
                </c:pt>
                <c:pt idx="202">
                  <c:v>The ExorcistÂ </c:v>
                </c:pt>
                <c:pt idx="203">
                  <c:v>The IncrediblesÂ </c:v>
                </c:pt>
                <c:pt idx="204">
                  <c:v>The Iron GiantÂ </c:v>
                </c:pt>
                <c:pt idx="205">
                  <c:v>The King's SpeechÂ </c:v>
                </c:pt>
                <c:pt idx="206">
                  <c:v>The Perks of Being a WallflowerÂ </c:v>
                </c:pt>
                <c:pt idx="207">
                  <c:v>The Pursuit of HappynessÂ </c:v>
                </c:pt>
                <c:pt idx="208">
                  <c:v>The Sound of MusicÂ </c:v>
                </c:pt>
                <c:pt idx="209">
                  <c:v>The Straight StoryÂ </c:v>
                </c:pt>
                <c:pt idx="210">
                  <c:v>True RomanceÂ </c:v>
                </c:pt>
                <c:pt idx="211">
                  <c:v>Waltz with BashirÂ </c:v>
                </c:pt>
                <c:pt idx="212">
                  <c:v>X-Men: Days of Future PastÂ </c:v>
                </c:pt>
                <c:pt idx="213">
                  <c:v>Young FrankensteinÂ </c:v>
                </c:pt>
                <c:pt idx="214">
                  <c:v>4 Months, 3 Weeks and 2 DaysÂ </c:v>
                </c:pt>
                <c:pt idx="215">
                  <c:v>A Man for All SeasonsÂ </c:v>
                </c:pt>
                <c:pt idx="216">
                  <c:v>Almost FamousÂ </c:v>
                </c:pt>
                <c:pt idx="217">
                  <c:v>AmourÂ </c:v>
                </c:pt>
                <c:pt idx="218">
                  <c:v>AvatarÂ </c:v>
                </c:pt>
                <c:pt idx="219">
                  <c:v>Before MidnightÂ </c:v>
                </c:pt>
                <c:pt idx="220">
                  <c:v>Big Hero 6Â </c:v>
                </c:pt>
                <c:pt idx="221">
                  <c:v>Boogie NightsÂ </c:v>
                </c:pt>
                <c:pt idx="222">
                  <c:v>Captain PhillipsÂ </c:v>
                </c:pt>
                <c:pt idx="223">
                  <c:v>Children of MenÂ </c:v>
                </c:pt>
                <c:pt idx="224">
                  <c:v>CrashÂ </c:v>
                </c:pt>
                <c:pt idx="225">
                  <c:v>Crouching Tiger, Hidden DragonÂ </c:v>
                </c:pt>
                <c:pt idx="226">
                  <c:v>Do the Right ThingÂ </c:v>
                </c:pt>
                <c:pt idx="227">
                  <c:v>E.T. the Extra-TerrestrialÂ </c:v>
                </c:pt>
                <c:pt idx="228">
                  <c:v>Ed WoodÂ </c:v>
                </c:pt>
                <c:pt idx="229">
                  <c:v>Edge of TomorrowÂ </c:v>
                </c:pt>
                <c:pt idx="230">
                  <c:v>Edward ScissorhandsÂ </c:v>
                </c:pt>
                <c:pt idx="231">
                  <c:v>Ernest &amp; CelestineÂ </c:v>
                </c:pt>
                <c:pt idx="232">
                  <c:v>GloryÂ </c:v>
                </c:pt>
                <c:pt idx="233">
                  <c:v>HalloweenÂ </c:v>
                </c:pt>
                <c:pt idx="234">
                  <c:v>HeroÂ </c:v>
                </c:pt>
                <c:pt idx="235">
                  <c:v>Hot FuzzÂ </c:v>
                </c:pt>
                <c:pt idx="236">
                  <c:v>How to Train Your Dragon 2Â </c:v>
                </c:pt>
                <c:pt idx="237">
                  <c:v>Iron ManÂ </c:v>
                </c:pt>
                <c:pt idx="238">
                  <c:v>Letters from Iwo JimaÂ </c:v>
                </c:pt>
                <c:pt idx="239">
                  <c:v>Little Miss SunshineÂ </c:v>
                </c:pt>
                <c:pt idx="240">
                  <c:v>MoonÂ </c:v>
                </c:pt>
                <c:pt idx="241">
                  <c:v>My Fair LadyÂ </c:v>
                </c:pt>
                <c:pt idx="242">
                  <c:v>NightcrawlerÂ </c:v>
                </c:pt>
                <c:pt idx="243">
                  <c:v>Nine QueensÂ </c:v>
                </c:pt>
                <c:pt idx="244">
                  <c:v>OnceÂ </c:v>
                </c:pt>
                <c:pt idx="245">
                  <c:v>ShrekÂ </c:v>
                </c:pt>
                <c:pt idx="246">
                  <c:v>Straight Outta ComptonÂ </c:v>
                </c:pt>
                <c:pt idx="247">
                  <c:v>TakenÂ </c:v>
                </c:pt>
                <c:pt idx="248">
                  <c:v>The Blues BrothersÂ </c:v>
                </c:pt>
                <c:pt idx="249">
                  <c:v>The Bourne IdentityÂ </c:v>
                </c:pt>
                <c:pt idx="250">
                  <c:v>The ChorusÂ </c:v>
                </c:pt>
                <c:pt idx="251">
                  <c:v>The FighterÂ </c:v>
                </c:pt>
                <c:pt idx="252">
                  <c:v>The Hateful EightÂ </c:v>
                </c:pt>
                <c:pt idx="253">
                  <c:v>The Hobbit: The Desolation of SmaugÂ </c:v>
                </c:pt>
                <c:pt idx="254">
                  <c:v>The InsiderÂ </c:v>
                </c:pt>
                <c:pt idx="255">
                  <c:v>The NotebookÂ </c:v>
                </c:pt>
                <c:pt idx="256">
                  <c:v>The Remains of the DayÂ </c:v>
                </c:pt>
                <c:pt idx="257">
                  <c:v>The Right StuffÂ </c:v>
                </c:pt>
                <c:pt idx="258">
                  <c:v>The Second MotherÂ </c:v>
                </c:pt>
                <c:pt idx="259">
                  <c:v>The UntouchablesÂ </c:v>
                </c:pt>
                <c:pt idx="260">
                  <c:v>The World's Fastest IndianÂ </c:v>
                </c:pt>
                <c:pt idx="261">
                  <c:v>The WrestlerÂ </c:v>
                </c:pt>
                <c:pt idx="262">
                  <c:v>Toy Story 2Â </c:v>
                </c:pt>
                <c:pt idx="263">
                  <c:v>Walk the LineÂ </c:v>
                </c:pt>
                <c:pt idx="264">
                  <c:v>3:10 to YumaÂ </c:v>
                </c:pt>
                <c:pt idx="265">
                  <c:v>About TimeÂ </c:v>
                </c:pt>
                <c:pt idx="266">
                  <c:v>Airplane!Â </c:v>
                </c:pt>
                <c:pt idx="267">
                  <c:v>American GangsterÂ </c:v>
                </c:pt>
                <c:pt idx="268">
                  <c:v>ApocalyptoÂ </c:v>
                </c:pt>
                <c:pt idx="269">
                  <c:v>AtonementÂ </c:v>
                </c:pt>
                <c:pt idx="270">
                  <c:v>Back to the Future Part IIÂ </c:v>
                </c:pt>
                <c:pt idx="271">
                  <c:v>Being John MalkovichÂ </c:v>
                </c:pt>
                <c:pt idx="272">
                  <c:v>Birdman or (The Unexpected Virtue of Ignorance)Â </c:v>
                </c:pt>
                <c:pt idx="273">
                  <c:v>Black BookÂ </c:v>
                </c:pt>
                <c:pt idx="274">
                  <c:v>Blazing SaddlesÂ </c:v>
                </c:pt>
                <c:pt idx="275">
                  <c:v>Boyz n the HoodÂ </c:v>
                </c:pt>
                <c:pt idx="276">
                  <c:v>Captain America: The Winter SoldierÂ </c:v>
                </c:pt>
                <c:pt idx="277">
                  <c:v>ChangelingÂ </c:v>
                </c:pt>
                <c:pt idx="278">
                  <c:v>CharacterÂ </c:v>
                </c:pt>
                <c:pt idx="279">
                  <c:v>ClerksÂ </c:v>
                </c:pt>
                <c:pt idx="280">
                  <c:v>Donnie BrascoÂ </c:v>
                </c:pt>
                <c:pt idx="281">
                  <c:v>DriveÂ </c:v>
                </c:pt>
                <c:pt idx="282">
                  <c:v>Evil Dead IIÂ </c:v>
                </c:pt>
                <c:pt idx="283">
                  <c:v>Fantastic Mr. FoxÂ </c:v>
                </c:pt>
                <c:pt idx="284">
                  <c:v>Finding NeverlandÂ </c:v>
                </c:pt>
                <c:pt idx="285">
                  <c:v>Gangster's Paradise: JerusalemaÂ </c:v>
                </c:pt>
                <c:pt idx="286">
                  <c:v>GattacaÂ </c:v>
                </c:pt>
                <c:pt idx="287">
                  <c:v>Glengarry Glen RossÂ </c:v>
                </c:pt>
                <c:pt idx="288">
                  <c:v>GoldfingerÂ </c:v>
                </c:pt>
                <c:pt idx="289">
                  <c:v>GravityÂ </c:v>
                </c:pt>
                <c:pt idx="290">
                  <c:v>HamletÂ </c:v>
                </c:pt>
                <c:pt idx="291">
                  <c:v>Harry Potter and the Prisoner of AzkabanÂ </c:v>
                </c:pt>
                <c:pt idx="292">
                  <c:v>Hedwig and the Angry InchÂ </c:v>
                </c:pt>
                <c:pt idx="293">
                  <c:v>Joyeux NoelÂ </c:v>
                </c:pt>
                <c:pt idx="294">
                  <c:v>Kung Fu HustleÂ </c:v>
                </c:pt>
                <c:pt idx="295">
                  <c:v>Lost in TranslationÂ </c:v>
                </c:pt>
                <c:pt idx="296">
                  <c:v>Lucky Number SlevinÂ </c:v>
                </c:pt>
                <c:pt idx="297">
                  <c:v>Man on WireÂ </c:v>
                </c:pt>
                <c:pt idx="298">
                  <c:v>Mary PoppinsÂ </c:v>
                </c:pt>
                <c:pt idx="299">
                  <c:v>MauriceÂ </c:v>
                </c:pt>
                <c:pt idx="300">
                  <c:v>Moonrise KingdomÂ </c:v>
                </c:pt>
                <c:pt idx="301">
                  <c:v>MurderballÂ </c:v>
                </c:pt>
                <c:pt idx="302">
                  <c:v>NebraskaÂ </c:v>
                </c:pt>
                <c:pt idx="303">
                  <c:v>O Brother, Where Art Thou?Â </c:v>
                </c:pt>
                <c:pt idx="304">
                  <c:v>Ocean's ElevenÂ </c:v>
                </c:pt>
                <c:pt idx="305">
                  <c:v>OceansÂ </c:v>
                </c:pt>
                <c:pt idx="306">
                  <c:v>Office SpaceÂ </c:v>
                </c:pt>
                <c:pt idx="307">
                  <c:v>Ordinary PeopleÂ </c:v>
                </c:pt>
                <c:pt idx="308">
                  <c:v>PredatorÂ </c:v>
                </c:pt>
                <c:pt idx="309">
                  <c:v>Pride &amp; PrejudiceÂ </c:v>
                </c:pt>
                <c:pt idx="310">
                  <c:v>Remember the TitansÂ </c:v>
                </c:pt>
                <c:pt idx="311">
                  <c:v>Run Lola RunÂ </c:v>
                </c:pt>
                <c:pt idx="312">
                  <c:v>Silver Linings PlaybookÂ </c:v>
                </c:pt>
                <c:pt idx="313">
                  <c:v>SkyfallÂ </c:v>
                </c:pt>
                <c:pt idx="314">
                  <c:v>South Park: Bigger Longer &amp; UncutÂ </c:v>
                </c:pt>
                <c:pt idx="315">
                  <c:v>Star Trek Into DarknessÂ </c:v>
                </c:pt>
                <c:pt idx="316">
                  <c:v>TangledÂ </c:v>
                </c:pt>
                <c:pt idx="317">
                  <c:v>The Best OfferÂ </c:v>
                </c:pt>
                <c:pt idx="318">
                  <c:v>The Big ShortÂ </c:v>
                </c:pt>
                <c:pt idx="319">
                  <c:v>The Bourne SupremacyÂ </c:v>
                </c:pt>
                <c:pt idx="320">
                  <c:v>The Boy in the Striped PajamasÂ </c:v>
                </c:pt>
                <c:pt idx="321">
                  <c:v>The Color PurpleÂ </c:v>
                </c:pt>
                <c:pt idx="322">
                  <c:v>The Conjuring 2Â </c:v>
                </c:pt>
                <c:pt idx="323">
                  <c:v>The Curious Case of Benjamin ButtonÂ </c:v>
                </c:pt>
                <c:pt idx="324">
                  <c:v>The Fault in Our StarsÂ </c:v>
                </c:pt>
                <c:pt idx="325">
                  <c:v>The FugitiveÂ </c:v>
                </c:pt>
                <c:pt idx="326">
                  <c:v>The GameÂ </c:v>
                </c:pt>
                <c:pt idx="327">
                  <c:v>The Girl with the Dragon TattooÂ </c:v>
                </c:pt>
                <c:pt idx="328">
                  <c:v>The HangoverÂ </c:v>
                </c:pt>
                <c:pt idx="329">
                  <c:v>The Jungle BookÂ </c:v>
                </c:pt>
                <c:pt idx="330">
                  <c:v>The Last EmperorÂ </c:v>
                </c:pt>
                <c:pt idx="331">
                  <c:v>The Last of the MohicansÂ </c:v>
                </c:pt>
                <c:pt idx="332">
                  <c:v>The Lego MovieÂ </c:v>
                </c:pt>
                <c:pt idx="333">
                  <c:v>The Little PrinceÂ </c:v>
                </c:pt>
                <c:pt idx="334">
                  <c:v>The LunchboxÂ </c:v>
                </c:pt>
                <c:pt idx="335">
                  <c:v>The Triplets of BellevilleÂ </c:v>
                </c:pt>
                <c:pt idx="336">
                  <c:v>The VerdictÂ </c:v>
                </c:pt>
                <c:pt idx="337">
                  <c:v>The White RibbonÂ </c:v>
                </c:pt>
                <c:pt idx="338">
                  <c:v>TombstoneÂ </c:v>
                </c:pt>
                <c:pt idx="339">
                  <c:v>Top HatÂ </c:v>
                </c:pt>
                <c:pt idx="340">
                  <c:v>What's Eating Gilbert GrapeÂ </c:v>
                </c:pt>
                <c:pt idx="341">
                  <c:v>Wreck-It RalphÂ </c:v>
                </c:pt>
                <c:pt idx="342">
                  <c:v>X-Men: First ClassÂ </c:v>
                </c:pt>
                <c:pt idx="343">
                  <c:v>21 GramsÂ </c:v>
                </c:pt>
                <c:pt idx="344">
                  <c:v>25th HourÂ </c:v>
                </c:pt>
                <c:pt idx="345">
                  <c:v>300Â </c:v>
                </c:pt>
                <c:pt idx="346">
                  <c:v>42nd StreetÂ </c:v>
                </c:pt>
                <c:pt idx="347">
                  <c:v>50/50Â </c:v>
                </c:pt>
                <c:pt idx="348">
                  <c:v>500 Days of SummerÂ </c:v>
                </c:pt>
                <c:pt idx="349">
                  <c:v>A Hard Day's NightÂ </c:v>
                </c:pt>
                <c:pt idx="350">
                  <c:v>A Very Long EngagementÂ </c:v>
                </c:pt>
                <c:pt idx="351">
                  <c:v>Adaptation.Â </c:v>
                </c:pt>
                <c:pt idx="352">
                  <c:v>ArgoÂ </c:v>
                </c:pt>
                <c:pt idx="353">
                  <c:v>As Good as It GetsÂ </c:v>
                </c:pt>
                <c:pt idx="354">
                  <c:v>Billy ElliotÂ </c:v>
                </c:pt>
                <c:pt idx="355">
                  <c:v>Black Hawk DownÂ </c:v>
                </c:pt>
                <c:pt idx="356">
                  <c:v>Bloody SundayÂ </c:v>
                </c:pt>
                <c:pt idx="357">
                  <c:v>Brokeback MountainÂ </c:v>
                </c:pt>
                <c:pt idx="358">
                  <c:v>Cast AwayÂ </c:v>
                </c:pt>
                <c:pt idx="359">
                  <c:v>City of Life and DeathÂ </c:v>
                </c:pt>
                <c:pt idx="360">
                  <c:v>Close Encounters of the Third KindÂ </c:v>
                </c:pt>
                <c:pt idx="361">
                  <c:v>ControlÂ </c:v>
                </c:pt>
                <c:pt idx="362">
                  <c:v>CoralineÂ </c:v>
                </c:pt>
                <c:pt idx="363">
                  <c:v>CreedÂ </c:v>
                </c:pt>
                <c:pt idx="364">
                  <c:v>Dangerous LiaisonsÂ </c:v>
                </c:pt>
                <c:pt idx="365">
                  <c:v>Dark CityÂ </c:v>
                </c:pt>
                <c:pt idx="366">
                  <c:v>Dazed and ConfusedÂ </c:v>
                </c:pt>
                <c:pt idx="367">
                  <c:v>Despicable MeÂ </c:v>
                </c:pt>
                <c:pt idx="368">
                  <c:v>Eastern PromisesÂ </c:v>
                </c:pt>
                <c:pt idx="369">
                  <c:v>End of WatchÂ </c:v>
                </c:pt>
                <c:pt idx="370">
                  <c:v>Ex MachinaÂ </c:v>
                </c:pt>
                <c:pt idx="371">
                  <c:v>Fear and Loathing in Las VegasÂ </c:v>
                </c:pt>
                <c:pt idx="372">
                  <c:v>FlippedÂ </c:v>
                </c:pt>
                <c:pt idx="373">
                  <c:v>Frost/NixonÂ </c:v>
                </c:pt>
                <c:pt idx="374">
                  <c:v>GettysburgÂ </c:v>
                </c:pt>
                <c:pt idx="375">
                  <c:v>Good Bye Lenin!Â </c:v>
                </c:pt>
                <c:pt idx="376">
                  <c:v>Henry VÂ </c:v>
                </c:pt>
                <c:pt idx="377">
                  <c:v>Kick-AssÂ </c:v>
                </c:pt>
                <c:pt idx="378">
                  <c:v>Lady VengeanceÂ </c:v>
                </c:pt>
                <c:pt idx="379">
                  <c:v>Love ActuallyÂ </c:v>
                </c:pt>
                <c:pt idx="380">
                  <c:v>Malcolm XÂ </c:v>
                </c:pt>
                <c:pt idx="381">
                  <c:v>Man on FireÂ </c:v>
                </c:pt>
                <c:pt idx="382">
                  <c:v>Match PointÂ </c:v>
                </c:pt>
                <c:pt idx="383">
                  <c:v>Midnight in ParisÂ </c:v>
                </c:pt>
                <c:pt idx="384">
                  <c:v>Minority ReportÂ </c:v>
                </c:pt>
                <c:pt idx="385">
                  <c:v>Mondays in the SunÂ </c:v>
                </c:pt>
                <c:pt idx="386">
                  <c:v>Nowhere in AfricaÂ </c:v>
                </c:pt>
                <c:pt idx="387">
                  <c:v>PhiladelphiaÂ </c:v>
                </c:pt>
                <c:pt idx="388">
                  <c:v>PonyoÂ </c:v>
                </c:pt>
                <c:pt idx="389">
                  <c:v>RayÂ </c:v>
                </c:pt>
                <c:pt idx="390">
                  <c:v>ReligulousÂ </c:v>
                </c:pt>
                <c:pt idx="391">
                  <c:v>Road to PerditionÂ </c:v>
                </c:pt>
                <c:pt idx="392">
                  <c:v>RushmoreÂ </c:v>
                </c:pt>
                <c:pt idx="393">
                  <c:v>SawÂ </c:v>
                </c:pt>
                <c:pt idx="394">
                  <c:v>Sense and SensibilityÂ </c:v>
                </c:pt>
                <c:pt idx="395">
                  <c:v>Seven PoundsÂ </c:v>
                </c:pt>
                <c:pt idx="396">
                  <c:v>ShineÂ </c:v>
                </c:pt>
                <c:pt idx="397">
                  <c:v>Snow White and the Seven DwarfsÂ </c:v>
                </c:pt>
                <c:pt idx="398">
                  <c:v>Star Trek II: The Wrath of KhanÂ </c:v>
                </c:pt>
                <c:pt idx="399">
                  <c:v>StardustÂ </c:v>
                </c:pt>
                <c:pt idx="400">
                  <c:v>Taxi to the Dark SideÂ </c:v>
                </c:pt>
                <c:pt idx="401">
                  <c:v>The Barbarian InvasionsÂ </c:v>
                </c:pt>
                <c:pt idx="402">
                  <c:v>The Blind SideÂ </c:v>
                </c:pt>
                <c:pt idx="403">
                  <c:v>The Butterfly EffectÂ </c:v>
                </c:pt>
                <c:pt idx="404">
                  <c:v>The Count of Monte CristoÂ </c:v>
                </c:pt>
                <c:pt idx="405">
                  <c:v>The Fifth ElementÂ </c:v>
                </c:pt>
                <c:pt idx="406">
                  <c:v>The Great BeautyÂ </c:v>
                </c:pt>
                <c:pt idx="407">
                  <c:v>The Lady from ShanghaiÂ </c:v>
                </c:pt>
                <c:pt idx="408">
                  <c:v>The Last King of ScotlandÂ </c:v>
                </c:pt>
                <c:pt idx="409">
                  <c:v>The Last SamuraiÂ </c:v>
                </c:pt>
                <c:pt idx="410">
                  <c:v>The MachinistÂ </c:v>
                </c:pt>
                <c:pt idx="411">
                  <c:v>The Muppet Christmas CarolÂ </c:v>
                </c:pt>
                <c:pt idx="412">
                  <c:v>The Red ViolinÂ </c:v>
                </c:pt>
                <c:pt idx="413">
                  <c:v>The Secret of KellsÂ </c:v>
                </c:pt>
                <c:pt idx="414">
                  <c:v>The Social NetworkÂ </c:v>
                </c:pt>
                <c:pt idx="415">
                  <c:v>The Station AgentÂ </c:v>
                </c:pt>
                <c:pt idx="416">
                  <c:v>The Sweet HereafterÂ </c:v>
                </c:pt>
                <c:pt idx="417">
                  <c:v>The Theory of EverythingÂ </c:v>
                </c:pt>
                <c:pt idx="418">
                  <c:v>The Trials of Darryl HuntÂ </c:v>
                </c:pt>
                <c:pt idx="419">
                  <c:v>The Visual Bible: The Gospel of JohnÂ </c:v>
                </c:pt>
                <c:pt idx="420">
                  <c:v>This Is EnglandÂ </c:v>
                </c:pt>
                <c:pt idx="421">
                  <c:v>TitanicÂ </c:v>
                </c:pt>
                <c:pt idx="422">
                  <c:v>Training DayÂ </c:v>
                </c:pt>
                <c:pt idx="423">
                  <c:v>True GritÂ </c:v>
                </c:pt>
                <c:pt idx="424">
                  <c:v>Vera DrakeÂ </c:v>
                </c:pt>
                <c:pt idx="425">
                  <c:v>WatchmenÂ </c:v>
                </c:pt>
                <c:pt idx="426">
                  <c:v>WeekendÂ </c:v>
                </c:pt>
                <c:pt idx="427">
                  <c:v>Who Killed the Electric Car?Â </c:v>
                </c:pt>
                <c:pt idx="428">
                  <c:v>Y Tu MamÃ¡ TambiÃ©nÂ </c:v>
                </c:pt>
                <c:pt idx="429">
                  <c:v>You Can Count on MeÂ </c:v>
                </c:pt>
                <c:pt idx="430">
                  <c:v>ZodiacÂ </c:v>
                </c:pt>
                <c:pt idx="431">
                  <c:v>ZombielandÂ </c:v>
                </c:pt>
                <c:pt idx="432">
                  <c:v>127 HoursÂ </c:v>
                </c:pt>
                <c:pt idx="433">
                  <c:v>1776Â </c:v>
                </c:pt>
                <c:pt idx="434">
                  <c:v>28 Days Later...Â </c:v>
                </c:pt>
                <c:pt idx="435">
                  <c:v>A Few Good MenÂ </c:v>
                </c:pt>
                <c:pt idx="436">
                  <c:v>A Single ManÂ </c:v>
                </c:pt>
                <c:pt idx="437">
                  <c:v>All or NothingÂ </c:v>
                </c:pt>
                <c:pt idx="438">
                  <c:v>American PsychoÂ </c:v>
                </c:pt>
                <c:pt idx="439">
                  <c:v>Animal HouseÂ </c:v>
                </c:pt>
                <c:pt idx="440">
                  <c:v>Antarctica: A Year on IceÂ </c:v>
                </c:pt>
                <c:pt idx="441">
                  <c:v>Apollo 13Â </c:v>
                </c:pt>
                <c:pt idx="442">
                  <c:v>Army of DarknessÂ </c:v>
                </c:pt>
                <c:pt idx="443">
                  <c:v>BatmanÂ </c:v>
                </c:pt>
                <c:pt idx="444">
                  <c:v>Beyond the MatÂ </c:v>
                </c:pt>
                <c:pt idx="445">
                  <c:v>BlowÂ </c:v>
                </c:pt>
                <c:pt idx="446">
                  <c:v>Boys Don't CryÂ </c:v>
                </c:pt>
                <c:pt idx="447">
                  <c:v>Bridge of SpiesÂ </c:v>
                </c:pt>
                <c:pt idx="448">
                  <c:v>CollateralÂ </c:v>
                </c:pt>
                <c:pt idx="449">
                  <c:v>Dawn of the Planet of the ApesÂ </c:v>
                </c:pt>
                <c:pt idx="450">
                  <c:v>Dead Man WalkingÂ </c:v>
                </c:pt>
                <c:pt idx="451">
                  <c:v>Die Hard with a VengeanceÂ </c:v>
                </c:pt>
                <c:pt idx="452">
                  <c:v>EllingÂ </c:v>
                </c:pt>
                <c:pt idx="453">
                  <c:v>Enemy at the GatesÂ </c:v>
                </c:pt>
                <c:pt idx="454">
                  <c:v>Escape from AlcatrazÂ </c:v>
                </c:pt>
                <c:pt idx="455">
                  <c:v>FrozenÂ </c:v>
                </c:pt>
                <c:pt idx="456">
                  <c:v>FuelÂ </c:v>
                </c:pt>
                <c:pt idx="457">
                  <c:v>FuryÂ </c:v>
                </c:pt>
                <c:pt idx="458">
                  <c:v>Garden StateÂ </c:v>
                </c:pt>
                <c:pt idx="459">
                  <c:v>GrindhouseÂ </c:v>
                </c:pt>
                <c:pt idx="460">
                  <c:v>Harry Potter and the Goblet of FireÂ </c:v>
                </c:pt>
                <c:pt idx="461">
                  <c:v>HeadhuntersÂ </c:v>
                </c:pt>
                <c:pt idx="462">
                  <c:v>High FidelityÂ </c:v>
                </c:pt>
                <c:pt idx="463">
                  <c:v>House of Flying DaggersÂ </c:v>
                </c:pt>
                <c:pt idx="464">
                  <c:v>House of Sand and FogÂ </c:v>
                </c:pt>
                <c:pt idx="465">
                  <c:v>I Am SamÂ </c:v>
                </c:pt>
                <c:pt idx="466">
                  <c:v>Ice AgeÂ </c:v>
                </c:pt>
                <c:pt idx="467">
                  <c:v>Indiana Jones and the Temple of DoomÂ </c:v>
                </c:pt>
                <c:pt idx="468">
                  <c:v>Inside ManÂ </c:v>
                </c:pt>
                <c:pt idx="469">
                  <c:v>Instructions Not IncludedÂ </c:v>
                </c:pt>
                <c:pt idx="470">
                  <c:v>Interview with the Vampire: The Vampire ChroniclesÂ </c:v>
                </c:pt>
                <c:pt idx="471">
                  <c:v>It's a Mad, Mad, Mad, Mad WorldÂ </c:v>
                </c:pt>
                <c:pt idx="472">
                  <c:v>Kiss Kiss Bang BangÂ </c:v>
                </c:pt>
                <c:pt idx="473">
                  <c:v>Kung Fu PandaÂ </c:v>
                </c:pt>
                <c:pt idx="474">
                  <c:v>Leaving Las VegasÂ </c:v>
                </c:pt>
                <c:pt idx="475">
                  <c:v>Les MisÃ©rablesÂ </c:v>
                </c:pt>
                <c:pt idx="476">
                  <c:v>Little ChildrenÂ </c:v>
                </c:pt>
                <c:pt idx="477">
                  <c:v>Lone StarÂ </c:v>
                </c:pt>
                <c:pt idx="478">
                  <c:v>Lone SurvivorÂ </c:v>
                </c:pt>
                <c:pt idx="479">
                  <c:v>Lord of WarÂ </c:v>
                </c:pt>
                <c:pt idx="480">
                  <c:v>Mad Max 2: The Road WarriorÂ </c:v>
                </c:pt>
                <c:pt idx="481">
                  <c:v>March of the PenguinsÂ </c:v>
                </c:pt>
                <c:pt idx="482">
                  <c:v>Me Before YouÂ </c:v>
                </c:pt>
                <c:pt idx="483">
                  <c:v>Midnight RunÂ </c:v>
                </c:pt>
                <c:pt idx="484">
                  <c:v>MilkÂ </c:v>
                </c:pt>
                <c:pt idx="485">
                  <c:v>MoneyballÂ </c:v>
                </c:pt>
                <c:pt idx="486">
                  <c:v>Moulin Rouge!Â </c:v>
                </c:pt>
                <c:pt idx="487">
                  <c:v>MunichÂ </c:v>
                </c:pt>
                <c:pt idx="488">
                  <c:v>My Life Without MeÂ </c:v>
                </c:pt>
                <c:pt idx="489">
                  <c:v>PhilomenaÂ </c:v>
                </c:pt>
                <c:pt idx="490">
                  <c:v>Radio DaysÂ </c:v>
                </c:pt>
                <c:pt idx="491">
                  <c:v>Rise of the Planet of the ApesÂ </c:v>
                </c:pt>
                <c:pt idx="492">
                  <c:v>Saint RalphÂ </c:v>
                </c:pt>
                <c:pt idx="493">
                  <c:v>Secondhand LionsÂ </c:v>
                </c:pt>
                <c:pt idx="494">
                  <c:v>Sherlock HolmesÂ </c:v>
                </c:pt>
                <c:pt idx="495">
                  <c:v>SicarioÂ </c:v>
                </c:pt>
                <c:pt idx="496">
                  <c:v>Smiling Fish &amp; Goat on FireÂ </c:v>
                </c:pt>
                <c:pt idx="497">
                  <c:v>Star Trek: First ContactÂ </c:v>
                </c:pt>
                <c:pt idx="498">
                  <c:v>Star Wars: Episode III - Revenge of the SithÂ </c:v>
                </c:pt>
                <c:pt idx="499">
                  <c:v>Stranger Than FictionÂ </c:v>
                </c:pt>
                <c:pt idx="500">
                  <c:v>SuperbadÂ </c:v>
                </c:pt>
                <c:pt idx="501">
                  <c:v>Thank You for SmokingÂ </c:v>
                </c:pt>
                <c:pt idx="502">
                  <c:v>The AbyssÂ </c:v>
                </c:pt>
                <c:pt idx="503">
                  <c:v>The Book ThiefÂ </c:v>
                </c:pt>
                <c:pt idx="504">
                  <c:v>The CrowÂ </c:v>
                </c:pt>
                <c:pt idx="505">
                  <c:v>The Damned UnitedÂ </c:v>
                </c:pt>
                <c:pt idx="506">
                  <c:v>The Fisher KingÂ </c:v>
                </c:pt>
                <c:pt idx="507">
                  <c:v>The Flowers of WarÂ </c:v>
                </c:pt>
                <c:pt idx="508">
                  <c:v>The Godfather: Part IIIÂ </c:v>
                </c:pt>
                <c:pt idx="509">
                  <c:v>The Great DebatersÂ </c:v>
                </c:pt>
                <c:pt idx="510">
                  <c:v>The HoursÂ </c:v>
                </c:pt>
                <c:pt idx="511">
                  <c:v>The Hunger Games: Catching FireÂ </c:v>
                </c:pt>
                <c:pt idx="512">
                  <c:v>The Hunt for Red OctoberÂ </c:v>
                </c:pt>
                <c:pt idx="513">
                  <c:v>The HurricaneÂ </c:v>
                </c:pt>
                <c:pt idx="514">
                  <c:v>The Hurt LockerÂ </c:v>
                </c:pt>
                <c:pt idx="515">
                  <c:v>The IllusionistÂ </c:v>
                </c:pt>
                <c:pt idx="516">
                  <c:v>The ImpossibleÂ </c:v>
                </c:pt>
                <c:pt idx="517">
                  <c:v>The Kite RunnerÂ </c:v>
                </c:pt>
                <c:pt idx="518">
                  <c:v>The Last Temptation of ChristÂ </c:v>
                </c:pt>
                <c:pt idx="519">
                  <c:v>The Legend of Drunken MasterÂ </c:v>
                </c:pt>
                <c:pt idx="520">
                  <c:v>The OthersÂ </c:v>
                </c:pt>
                <c:pt idx="521">
                  <c:v>The Past is a Grotesque AnimalÂ </c:v>
                </c:pt>
                <c:pt idx="522">
                  <c:v>The PianoÂ </c:v>
                </c:pt>
                <c:pt idx="523">
                  <c:v>The Raid: RedemptionÂ </c:v>
                </c:pt>
                <c:pt idx="524">
                  <c:v>The ReaderÂ </c:v>
                </c:pt>
                <c:pt idx="525">
                  <c:v>The Royal TenenbaumsÂ </c:v>
                </c:pt>
                <c:pt idx="526">
                  <c:v>The Thin Red LineÂ </c:v>
                </c:pt>
                <c:pt idx="527">
                  <c:v>The TownÂ </c:v>
                </c:pt>
                <c:pt idx="528">
                  <c:v>TrafficÂ </c:v>
                </c:pt>
                <c:pt idx="529">
                  <c:v>United 93Â </c:v>
                </c:pt>
                <c:pt idx="530">
                  <c:v>Waiting for GuffmanÂ </c:v>
                </c:pt>
                <c:pt idx="531">
                  <c:v>West Side StoryÂ </c:v>
                </c:pt>
                <c:pt idx="532">
                  <c:v>Whale RiderÂ </c:v>
                </c:pt>
                <c:pt idx="533">
                  <c:v>When Harry Met Sally...Â </c:v>
                </c:pt>
                <c:pt idx="534">
                  <c:v>2046Â </c:v>
                </c:pt>
                <c:pt idx="535">
                  <c:v>42Â </c:v>
                </c:pt>
                <c:pt idx="536">
                  <c:v>A History of ViolenceÂ </c:v>
                </c:pt>
                <c:pt idx="537">
                  <c:v>A Nightmare on Elm StreetÂ </c:v>
                </c:pt>
                <c:pt idx="538">
                  <c:v>A Simple PlanÂ </c:v>
                </c:pt>
                <c:pt idx="539">
                  <c:v>American GraffitiÂ </c:v>
                </c:pt>
                <c:pt idx="540">
                  <c:v>August RushÂ </c:v>
                </c:pt>
                <c:pt idx="541">
                  <c:v>Avengers: Age of UltronÂ </c:v>
                </c:pt>
                <c:pt idx="542">
                  <c:v>BabelÂ </c:v>
                </c:pt>
                <c:pt idx="543">
                  <c:v>BeetlejuiceÂ </c:v>
                </c:pt>
                <c:pt idx="544">
                  <c:v>Best in ShowÂ </c:v>
                </c:pt>
                <c:pt idx="545">
                  <c:v>Bram Stoker's DraculaÂ </c:v>
                </c:pt>
                <c:pt idx="546">
                  <c:v>BrooklynÂ </c:v>
                </c:pt>
                <c:pt idx="547">
                  <c:v>Buffalo '66Â </c:v>
                </c:pt>
                <c:pt idx="548">
                  <c:v>Bullets Over BroadwayÂ </c:v>
                </c:pt>
                <c:pt idx="549">
                  <c:v>BurnÂ </c:v>
                </c:pt>
                <c:pt idx="550">
                  <c:v>Cloud AtlasÂ </c:v>
                </c:pt>
                <c:pt idx="551">
                  <c:v>Cry FreedomÂ </c:v>
                </c:pt>
                <c:pt idx="552">
                  <c:v>Despicable Me 2Â </c:v>
                </c:pt>
                <c:pt idx="553">
                  <c:v>DoubtÂ </c:v>
                </c:pt>
                <c:pt idx="554">
                  <c:v>Eddie the EagleÂ </c:v>
                </c:pt>
                <c:pt idx="555">
                  <c:v>ElizabethÂ </c:v>
                </c:pt>
                <c:pt idx="556">
                  <c:v>EquilibriumÂ </c:v>
                </c:pt>
                <c:pt idx="557">
                  <c:v>Fahrenheit 9/11Â </c:v>
                </c:pt>
                <c:pt idx="558">
                  <c:v>Freedom WritersÂ </c:v>
                </c:pt>
                <c:pt idx="559">
                  <c:v>From Russia with LoveÂ </c:v>
                </c:pt>
                <c:pt idx="560">
                  <c:v>Fruitvale StationÂ </c:v>
                </c:pt>
                <c:pt idx="561">
                  <c:v>Gangs of New YorkÂ </c:v>
                </c:pt>
                <c:pt idx="562">
                  <c:v>George WashingtonÂ </c:v>
                </c:pt>
                <c:pt idx="563">
                  <c:v>Gods and MonstersÂ </c:v>
                </c:pt>
                <c:pt idx="564">
                  <c:v>Good Night, and Good Luck.Â </c:v>
                </c:pt>
                <c:pt idx="565">
                  <c:v>Harry Potter and the Half-Blood PrinceÂ </c:v>
                </c:pt>
                <c:pt idx="566">
                  <c:v>Harry Potter and the Order of the PhoenixÂ </c:v>
                </c:pt>
                <c:pt idx="567">
                  <c:v>Harry Potter and the Sorcerer's StoneÂ </c:v>
                </c:pt>
                <c:pt idx="568">
                  <c:v>Home AloneÂ </c:v>
                </c:pt>
                <c:pt idx="569">
                  <c:v>HugoÂ </c:v>
                </c:pt>
                <c:pt idx="570">
                  <c:v>In the BedroomÂ </c:v>
                </c:pt>
                <c:pt idx="571">
                  <c:v>Jackie BrownÂ </c:v>
                </c:pt>
                <c:pt idx="572">
                  <c:v>JunoÂ </c:v>
                </c:pt>
                <c:pt idx="573">
                  <c:v>Legends of the FallÂ </c:v>
                </c:pt>
                <c:pt idx="574">
                  <c:v>Life as a HouseÂ </c:v>
                </c:pt>
                <c:pt idx="575">
                  <c:v>Maria Full of GraceÂ </c:v>
                </c:pt>
                <c:pt idx="576">
                  <c:v>Menace II SocietyÂ </c:v>
                </c:pt>
                <c:pt idx="577">
                  <c:v>MetropolitanÂ </c:v>
                </c:pt>
                <c:pt idx="578">
                  <c:v>MiracleÂ </c:v>
                </c:pt>
                <c:pt idx="579">
                  <c:v>MulanÂ </c:v>
                </c:pt>
                <c:pt idx="580">
                  <c:v>My Cousin VinnyÂ </c:v>
                </c:pt>
                <c:pt idx="581">
                  <c:v>Oliver!Â </c:v>
                </c:pt>
                <c:pt idx="582">
                  <c:v>Open RangeÂ </c:v>
                </c:pt>
                <c:pt idx="583">
                  <c:v>Perfume: The Story of a MurdererÂ </c:v>
                </c:pt>
                <c:pt idx="584">
                  <c:v>PiÂ </c:v>
                </c:pt>
                <c:pt idx="585">
                  <c:v>PinocchioÂ </c:v>
                </c:pt>
                <c:pt idx="586">
                  <c:v>Rabbit-Proof FenceÂ </c:v>
                </c:pt>
                <c:pt idx="587">
                  <c:v>Reign Over MeÂ </c:v>
                </c:pt>
                <c:pt idx="588">
                  <c:v>Richard IIIÂ </c:v>
                </c:pt>
                <c:pt idx="589">
                  <c:v>Roger &amp; MeÂ </c:v>
                </c:pt>
                <c:pt idx="590">
                  <c:v>Sarah's KeyÂ </c:v>
                </c:pt>
                <c:pt idx="591">
                  <c:v>Saving Mr. BanksÂ </c:v>
                </c:pt>
                <c:pt idx="592">
                  <c:v>Scott Pilgrim vs. the WorldÂ </c:v>
                </c:pt>
                <c:pt idx="593">
                  <c:v>SelmaÂ </c:v>
                </c:pt>
                <c:pt idx="594">
                  <c:v>Sherlock Holmes: A Game of ShadowsÂ </c:v>
                </c:pt>
                <c:pt idx="595">
                  <c:v>SidewaysÂ </c:v>
                </c:pt>
                <c:pt idx="596">
                  <c:v>SleepersÂ </c:v>
                </c:pt>
                <c:pt idx="597">
                  <c:v>Source CodeÂ </c:v>
                </c:pt>
                <c:pt idx="598">
                  <c:v>SouthpawÂ </c:v>
                </c:pt>
                <c:pt idx="599">
                  <c:v>Star Trek BeyondÂ </c:v>
                </c:pt>
                <c:pt idx="600">
                  <c:v>Still AliceÂ </c:v>
                </c:pt>
                <c:pt idx="601">
                  <c:v>Synecdoche, New YorkÂ </c:v>
                </c:pt>
                <c:pt idx="602">
                  <c:v>The Assassination of Jesse James by the Coward Robert FordÂ </c:v>
                </c:pt>
                <c:pt idx="603">
                  <c:v>The AviatorÂ </c:v>
                </c:pt>
                <c:pt idx="604">
                  <c:v>The Bridges of Madison CountyÂ </c:v>
                </c:pt>
                <c:pt idx="605">
                  <c:v>The CircleÂ </c:v>
                </c:pt>
                <c:pt idx="606">
                  <c:v>The ConjuringÂ </c:v>
                </c:pt>
                <c:pt idx="607">
                  <c:v>The Constant GardenerÂ </c:v>
                </c:pt>
                <c:pt idx="608">
                  <c:v>The Curse of the Were-RabbitÂ </c:v>
                </c:pt>
                <c:pt idx="609">
                  <c:v>The Devil's AdvocateÂ </c:v>
                </c:pt>
                <c:pt idx="610">
                  <c:v>The Hobbit: The Battle of the Five ArmiesÂ </c:v>
                </c:pt>
                <c:pt idx="611">
                  <c:v>The Ice StormÂ </c:v>
                </c:pt>
                <c:pt idx="612">
                  <c:v>The Life of David GaleÂ </c:v>
                </c:pt>
                <c:pt idx="613">
                  <c:v>The OrphanageÂ </c:v>
                </c:pt>
                <c:pt idx="614">
                  <c:v>The Painted VeilÂ </c:v>
                </c:pt>
                <c:pt idx="615">
                  <c:v>The Texas Chain Saw MassacreÂ </c:v>
                </c:pt>
                <c:pt idx="616">
                  <c:v>Three BurialsÂ </c:v>
                </c:pt>
                <c:pt idx="617">
                  <c:v>Tora! Tora! Tora!Â </c:v>
                </c:pt>
                <c:pt idx="618">
                  <c:v>Total RecallÂ </c:v>
                </c:pt>
                <c:pt idx="619">
                  <c:v>TradeÂ </c:v>
                </c:pt>
                <c:pt idx="620">
                  <c:v>We Need to Talk About KevinÂ </c:v>
                </c:pt>
                <c:pt idx="621">
                  <c:v>Welcome to the DollhouseÂ </c:v>
                </c:pt>
                <c:pt idx="622">
                  <c:v>X-Men 2Â </c:v>
                </c:pt>
                <c:pt idx="623">
                  <c:v>13 HoursÂ </c:v>
                </c:pt>
                <c:pt idx="624">
                  <c:v>20 Feet from StardomÂ </c:v>
                </c:pt>
                <c:pt idx="625">
                  <c:v>A Bridge Too FarÂ </c:v>
                </c:pt>
                <c:pt idx="626">
                  <c:v>A Passage to IndiaÂ </c:v>
                </c:pt>
                <c:pt idx="627">
                  <c:v>A Room with a ViewÂ </c:v>
                </c:pt>
                <c:pt idx="628">
                  <c:v>A Time to KillÂ </c:v>
                </c:pt>
                <c:pt idx="629">
                  <c:v>A Walk to RememberÂ </c:v>
                </c:pt>
                <c:pt idx="630">
                  <c:v>Across the UniverseÂ </c:v>
                </c:pt>
                <c:pt idx="631">
                  <c:v>Ant-ManÂ </c:v>
                </c:pt>
                <c:pt idx="632">
                  <c:v>Back to the Future Part IIIÂ </c:v>
                </c:pt>
                <c:pt idx="633">
                  <c:v>Begin AgainÂ </c:v>
                </c:pt>
                <c:pt idx="634">
                  <c:v>BellaÂ </c:v>
                </c:pt>
                <c:pt idx="635">
                  <c:v>Blue ValentineÂ </c:v>
                </c:pt>
                <c:pt idx="636">
                  <c:v>BoundÂ </c:v>
                </c:pt>
                <c:pt idx="637">
                  <c:v>CaddyshackÂ </c:v>
                </c:pt>
                <c:pt idx="638">
                  <c:v>CapoteÂ </c:v>
                </c:pt>
                <c:pt idx="639">
                  <c:v>City IslandÂ </c:v>
                </c:pt>
                <c:pt idx="640">
                  <c:v>Clerks IIÂ </c:v>
                </c:pt>
                <c:pt idx="641">
                  <c:v>ContactÂ </c:v>
                </c:pt>
                <c:pt idx="642">
                  <c:v>Corpse BrideÂ </c:v>
                </c:pt>
                <c:pt idx="643">
                  <c:v>Crazy, Stupid, Love.Â </c:v>
                </c:pt>
                <c:pt idx="644">
                  <c:v>Dawn of the DeadÂ </c:v>
                </c:pt>
                <c:pt idx="645">
                  <c:v>Death at a FuneralÂ </c:v>
                </c:pt>
                <c:pt idx="646">
                  <c:v>Deconstructing HarryÂ </c:v>
                </c:pt>
                <c:pt idx="647">
                  <c:v>Dirty Pretty ThingsÂ </c:v>
                </c:pt>
                <c:pt idx="648">
                  <c:v>DogmaÂ </c:v>
                </c:pt>
                <c:pt idx="649">
                  <c:v>Driving Miss DaisyÂ </c:v>
                </c:pt>
                <c:pt idx="650">
                  <c:v>Far from HeavenÂ </c:v>
                </c:pt>
                <c:pt idx="651">
                  <c:v>FridaÂ </c:v>
                </c:pt>
                <c:pt idx="652">
                  <c:v>Ghost WorldÂ </c:v>
                </c:pt>
                <c:pt idx="653">
                  <c:v>Grosse Pointe BlankÂ </c:v>
                </c:pt>
                <c:pt idx="654">
                  <c:v>Harry Potter and the Chamber of SecretsÂ </c:v>
                </c:pt>
                <c:pt idx="655">
                  <c:v>Heavenly CreaturesÂ </c:v>
                </c:pt>
                <c:pt idx="656">
                  <c:v>Hustle &amp; FlowÂ </c:v>
                </c:pt>
                <c:pt idx="657">
                  <c:v>I Served the King of EnglandÂ </c:v>
                </c:pt>
                <c:pt idx="658">
                  <c:v>Inside Llewyn DavisÂ </c:v>
                </c:pt>
                <c:pt idx="659">
                  <c:v>InvictusÂ </c:v>
                </c:pt>
                <c:pt idx="660">
                  <c:v>Journey from the FallÂ </c:v>
                </c:pt>
                <c:pt idx="661">
                  <c:v>K-PAXÂ </c:v>
                </c:pt>
                <c:pt idx="662">
                  <c:v>Lars and the Real GirlÂ </c:v>
                </c:pt>
                <c:pt idx="663">
                  <c:v>Law Abiding CitizenÂ </c:v>
                </c:pt>
                <c:pt idx="664">
                  <c:v>Layer CakeÂ </c:v>
                </c:pt>
                <c:pt idx="665">
                  <c:v>LincolnÂ </c:v>
                </c:pt>
                <c:pt idx="666">
                  <c:v>LooperÂ </c:v>
                </c:pt>
                <c:pt idx="667">
                  <c:v>Love JonesÂ </c:v>
                </c:pt>
                <c:pt idx="668">
                  <c:v>Man on the MoonÂ </c:v>
                </c:pt>
                <c:pt idx="669">
                  <c:v>ManderlayÂ </c:v>
                </c:pt>
                <c:pt idx="670">
                  <c:v>Master and Commander: The Far Side of the WorldÂ </c:v>
                </c:pt>
                <c:pt idx="671">
                  <c:v>McFarland, USAÂ </c:v>
                </c:pt>
                <c:pt idx="672">
                  <c:v>Me and You and Everyone We KnowÂ </c:v>
                </c:pt>
                <c:pt idx="673">
                  <c:v>Mean StreetsÂ </c:v>
                </c:pt>
                <c:pt idx="674">
                  <c:v>Mission: Impossible - Ghost ProtocolÂ </c:v>
                </c:pt>
                <c:pt idx="675">
                  <c:v>Mission: Impossible - Rogue NationÂ </c:v>
                </c:pt>
                <c:pt idx="676">
                  <c:v>Monsoon WeddingÂ </c:v>
                </c:pt>
                <c:pt idx="677">
                  <c:v>Much Ado About NothingÂ </c:v>
                </c:pt>
                <c:pt idx="678">
                  <c:v>MudÂ </c:v>
                </c:pt>
                <c:pt idx="679">
                  <c:v>My Sister's KeeperÂ </c:v>
                </c:pt>
                <c:pt idx="680">
                  <c:v>National Lampoon's VacationÂ </c:v>
                </c:pt>
                <c:pt idx="681">
                  <c:v>Notes on a ScandalÂ </c:v>
                </c:pt>
                <c:pt idx="682">
                  <c:v>OsamaÂ </c:v>
                </c:pt>
                <c:pt idx="683">
                  <c:v>Point BlankÂ </c:v>
                </c:pt>
                <c:pt idx="684">
                  <c:v>PoltergeistÂ </c:v>
                </c:pt>
                <c:pt idx="685">
                  <c:v>QuillsÂ </c:v>
                </c:pt>
                <c:pt idx="686">
                  <c:v>Red CliffÂ </c:v>
                </c:pt>
                <c:pt idx="687">
                  <c:v>RoundersÂ </c:v>
                </c:pt>
                <c:pt idx="688">
                  <c:v>Running ScaredÂ </c:v>
                </c:pt>
                <c:pt idx="689">
                  <c:v>ShadowlandsÂ </c:v>
                </c:pt>
                <c:pt idx="690">
                  <c:v>Summer StormÂ </c:v>
                </c:pt>
                <c:pt idx="691">
                  <c:v>SwingersÂ </c:v>
                </c:pt>
                <c:pt idx="692">
                  <c:v>Take ShelterÂ </c:v>
                </c:pt>
                <c:pt idx="693">
                  <c:v>The Adventures of TintinÂ </c:v>
                </c:pt>
                <c:pt idx="694">
                  <c:v>The Baader Meinhof ComplexÂ </c:v>
                </c:pt>
                <c:pt idx="695">
                  <c:v>The Bucket ListÂ </c:v>
                </c:pt>
                <c:pt idx="696">
                  <c:v>The English PatientÂ </c:v>
                </c:pt>
                <c:pt idx="697">
                  <c:v>The Horse BoyÂ </c:v>
                </c:pt>
                <c:pt idx="698">
                  <c:v>The JudgeÂ </c:v>
                </c:pt>
                <c:pt idx="699">
                  <c:v>The Next Three DaysÂ </c:v>
                </c:pt>
                <c:pt idx="700">
                  <c:v>The Phantom of the OperaÂ </c:v>
                </c:pt>
                <c:pt idx="701">
                  <c:v>The PropositionÂ </c:v>
                </c:pt>
                <c:pt idx="702">
                  <c:v>The RockÂ </c:v>
                </c:pt>
                <c:pt idx="703">
                  <c:v>The Simpsons MovieÂ </c:v>
                </c:pt>
                <c:pt idx="704">
                  <c:v>The Squid and the WhaleÂ </c:v>
                </c:pt>
                <c:pt idx="705">
                  <c:v>The WalkÂ </c:v>
                </c:pt>
                <c:pt idx="706">
                  <c:v>The Way Way BackÂ </c:v>
                </c:pt>
                <c:pt idx="707">
                  <c:v>TootsieÂ </c:v>
                </c:pt>
                <c:pt idx="708">
                  <c:v>Topsy-TurvyÂ </c:v>
                </c:pt>
                <c:pt idx="709">
                  <c:v>TransamericaÂ </c:v>
                </c:pt>
                <c:pt idx="710">
                  <c:v>Up in the AirÂ </c:v>
                </c:pt>
                <c:pt idx="711">
                  <c:v>Waking Ned DevineÂ </c:v>
                </c:pt>
                <c:pt idx="712">
                  <c:v>Wall StreetÂ </c:v>
                </c:pt>
                <c:pt idx="713">
                  <c:v>WitnessÂ </c:v>
                </c:pt>
                <c:pt idx="714">
                  <c:v>Wonder BoysÂ </c:v>
                </c:pt>
                <c:pt idx="715">
                  <c:v>Wristcutters: A Love StoryÂ </c:v>
                </c:pt>
                <c:pt idx="716">
                  <c:v>X-MenÂ </c:v>
                </c:pt>
                <c:pt idx="717">
                  <c:v>Zero Dark ThirtyÂ </c:v>
                </c:pt>
                <c:pt idx="718">
                  <c:v>10 Cloverfield LaneÂ </c:v>
                </c:pt>
                <c:pt idx="719">
                  <c:v>Amen.Â </c:v>
                </c:pt>
                <c:pt idx="720">
                  <c:v>American HustleÂ </c:v>
                </c:pt>
                <c:pt idx="721">
                  <c:v>American SniperÂ </c:v>
                </c:pt>
                <c:pt idx="722">
                  <c:v>An EducationÂ </c:v>
                </c:pt>
                <c:pt idx="723">
                  <c:v>Angela's AshesÂ </c:v>
                </c:pt>
                <c:pt idx="724">
                  <c:v>AnomalisaÂ </c:v>
                </c:pt>
                <c:pt idx="725">
                  <c:v>Another YearÂ </c:v>
                </c:pt>
                <c:pt idx="726">
                  <c:v>Antwone FisherÂ </c:v>
                </c:pt>
                <c:pt idx="727">
                  <c:v>August: Osage CountyÂ </c:v>
                </c:pt>
                <c:pt idx="728">
                  <c:v>Beasts of the Southern WildÂ </c:v>
                </c:pt>
                <c:pt idx="729">
                  <c:v>Beverly Hills CopÂ </c:v>
                </c:pt>
                <c:pt idx="730">
                  <c:v>Big Trouble in Little ChinaÂ </c:v>
                </c:pt>
                <c:pt idx="731">
                  <c:v>BigÂ </c:v>
                </c:pt>
                <c:pt idx="732">
                  <c:v>Blue JasmineÂ </c:v>
                </c:pt>
                <c:pt idx="733">
                  <c:v>Borat: Cultural Learnings of America for Make Benefit Glorious Nation of KazakhstanÂ </c:v>
                </c:pt>
                <c:pt idx="734">
                  <c:v>Cape FearÂ </c:v>
                </c:pt>
                <c:pt idx="735">
                  <c:v>Chasing AmyÂ </c:v>
                </c:pt>
                <c:pt idx="736">
                  <c:v>ChocolatÂ </c:v>
                </c:pt>
                <c:pt idx="737">
                  <c:v>CloserÂ </c:v>
                </c:pt>
                <c:pt idx="738">
                  <c:v>Crazy HeartÂ </c:v>
                </c:pt>
                <c:pt idx="739">
                  <c:v>Crimson TideÂ </c:v>
                </c:pt>
                <c:pt idx="740">
                  <c:v>CubeÂ </c:v>
                </c:pt>
                <c:pt idx="741">
                  <c:v>DopeÂ </c:v>
                </c:pt>
                <c:pt idx="742">
                  <c:v>Dr. NoÂ </c:v>
                </c:pt>
                <c:pt idx="743">
                  <c:v>DumaÂ </c:v>
                </c:pt>
                <c:pt idx="744">
                  <c:v>Dumb &amp; DumberÂ </c:v>
                </c:pt>
                <c:pt idx="745">
                  <c:v>Eight BelowÂ </c:v>
                </c:pt>
                <c:pt idx="746">
                  <c:v>ElectionÂ </c:v>
                </c:pt>
                <c:pt idx="747">
                  <c:v>Enemy of the StateÂ </c:v>
                </c:pt>
                <c:pt idx="748">
                  <c:v>Enter the VoidÂ </c:v>
                </c:pt>
                <c:pt idx="749">
                  <c:v>Erin BrockovichÂ </c:v>
                </c:pt>
                <c:pt idx="750">
                  <c:v>Eve's BayouÂ </c:v>
                </c:pt>
                <c:pt idx="751">
                  <c:v>ExiledÂ </c:v>
                </c:pt>
                <c:pt idx="752">
                  <c:v>Eyes Wide ShutÂ </c:v>
                </c:pt>
                <c:pt idx="753">
                  <c:v>Face/OffÂ </c:v>
                </c:pt>
                <c:pt idx="754">
                  <c:v>Fantasia 2000Â </c:v>
                </c:pt>
                <c:pt idx="755">
                  <c:v>Fast FiveÂ </c:v>
                </c:pt>
                <c:pt idx="756">
                  <c:v>Finding ForresterÂ </c:v>
                </c:pt>
                <c:pt idx="757">
                  <c:v>Flame and CitronÂ </c:v>
                </c:pt>
                <c:pt idx="758">
                  <c:v>FlightÂ </c:v>
                </c:pt>
                <c:pt idx="759">
                  <c:v>FrailtyÂ </c:v>
                </c:pt>
                <c:pt idx="760">
                  <c:v>FrequencyÂ </c:v>
                </c:pt>
                <c:pt idx="761">
                  <c:v>FridayÂ </c:v>
                </c:pt>
                <c:pt idx="762">
                  <c:v>From Dusk Till DawnÂ </c:v>
                </c:pt>
                <c:pt idx="763">
                  <c:v>Galaxy QuestÂ </c:v>
                </c:pt>
                <c:pt idx="764">
                  <c:v>Girl, InterruptedÂ </c:v>
                </c:pt>
                <c:pt idx="765">
                  <c:v>GoÂ </c:v>
                </c:pt>
                <c:pt idx="766">
                  <c:v>Good Morning, VietnamÂ </c:v>
                </c:pt>
                <c:pt idx="767">
                  <c:v>Gosford ParkÂ </c:v>
                </c:pt>
                <c:pt idx="768">
                  <c:v>IdentityÂ </c:v>
                </c:pt>
                <c:pt idx="769">
                  <c:v>Imaginary HeroesÂ </c:v>
                </c:pt>
                <c:pt idx="770">
                  <c:v>In the Company of MenÂ </c:v>
                </c:pt>
                <c:pt idx="771">
                  <c:v>Jerry MaguireÂ </c:v>
                </c:pt>
                <c:pt idx="772">
                  <c:v>Kung Fu Panda 2Â </c:v>
                </c:pt>
                <c:pt idx="773">
                  <c:v>L'auberge espagnoleÂ </c:v>
                </c:pt>
                <c:pt idx="774">
                  <c:v>Little WomenÂ </c:v>
                </c:pt>
                <c:pt idx="775">
                  <c:v>Lovely, StillÂ </c:v>
                </c:pt>
                <c:pt idx="776">
                  <c:v>Mean CreekÂ </c:v>
                </c:pt>
                <c:pt idx="777">
                  <c:v>MegamindÂ </c:v>
                </c:pt>
                <c:pt idx="778">
                  <c:v>Memoirs of a GeishaÂ </c:v>
                </c:pt>
                <c:pt idx="779">
                  <c:v>Men in BlackÂ </c:v>
                </c:pt>
                <c:pt idx="780">
                  <c:v>Michael ClaytonÂ </c:v>
                </c:pt>
                <c:pt idx="781">
                  <c:v>MoliÃ¨reÂ </c:v>
                </c:pt>
                <c:pt idx="782">
                  <c:v>Mongol: The Rise of Genghis KhanÂ </c:v>
                </c:pt>
                <c:pt idx="783">
                  <c:v>MonsterÂ </c:v>
                </c:pt>
                <c:pt idx="784">
                  <c:v>Monsters UniversityÂ </c:v>
                </c:pt>
                <c:pt idx="785">
                  <c:v>Mr. Holland's OpusÂ </c:v>
                </c:pt>
                <c:pt idx="786">
                  <c:v>North CountryÂ </c:v>
                </c:pt>
                <c:pt idx="787">
                  <c:v>Now You See MeÂ </c:v>
                </c:pt>
                <c:pt idx="788">
                  <c:v>Once in a Lifetime: The Extraordinary Story of the New York CosmosÂ </c:v>
                </c:pt>
                <c:pt idx="789">
                  <c:v>Pale RiderÂ </c:v>
                </c:pt>
                <c:pt idx="790">
                  <c:v>Paris, je t'aimeÂ </c:v>
                </c:pt>
                <c:pt idx="791">
                  <c:v>Peaceful WarriorÂ </c:v>
                </c:pt>
                <c:pt idx="792">
                  <c:v>Pirates of the Caribbean: Dead Man's ChestÂ </c:v>
                </c:pt>
                <c:pt idx="793">
                  <c:v>PreciousÂ </c:v>
                </c:pt>
                <c:pt idx="794">
                  <c:v>Punch-Drunk LoveÂ </c:v>
                </c:pt>
                <c:pt idx="795">
                  <c:v>Rescue DawnÂ </c:v>
                </c:pt>
                <c:pt idx="796">
                  <c:v>Revolutionary RoadÂ </c:v>
                </c:pt>
                <c:pt idx="797">
                  <c:v>Rise of the GuardiansÂ </c:v>
                </c:pt>
                <c:pt idx="798">
                  <c:v>RocknRollaÂ </c:v>
                </c:pt>
                <c:pt idx="799">
                  <c:v>RoninÂ </c:v>
                </c:pt>
                <c:pt idx="800">
                  <c:v>SeabiscuitÂ </c:v>
                </c:pt>
                <c:pt idx="801">
                  <c:v>ShameÂ </c:v>
                </c:pt>
                <c:pt idx="802">
                  <c:v>Shaolin SoccerÂ </c:v>
                </c:pt>
                <c:pt idx="803">
                  <c:v>Shotgun StoriesÂ </c:v>
                </c:pt>
                <c:pt idx="804">
                  <c:v>SongcatcherÂ </c:v>
                </c:pt>
                <c:pt idx="805">
                  <c:v>Spider-Man 2Â </c:v>
                </c:pt>
                <c:pt idx="806">
                  <c:v>Spider-ManÂ </c:v>
                </c:pt>
                <c:pt idx="807">
                  <c:v>St. VincentÂ </c:v>
                </c:pt>
                <c:pt idx="808">
                  <c:v>Star Trek IV: The Voyage HomeÂ </c:v>
                </c:pt>
                <c:pt idx="809">
                  <c:v>SunshineÂ </c:v>
                </c:pt>
                <c:pt idx="810">
                  <c:v>Super Size MeÂ </c:v>
                </c:pt>
                <c:pt idx="811">
                  <c:v>SupermanÂ </c:v>
                </c:pt>
                <c:pt idx="812">
                  <c:v>Talk RadioÂ </c:v>
                </c:pt>
                <c:pt idx="813">
                  <c:v>The Bank JobÂ </c:v>
                </c:pt>
                <c:pt idx="814">
                  <c:v>The Best Exotic Marigold HotelÂ </c:v>
                </c:pt>
                <c:pt idx="815">
                  <c:v>The Book of LifeÂ </c:v>
                </c:pt>
                <c:pt idx="816">
                  <c:v>The Call of CthulhuÂ </c:v>
                </c:pt>
                <c:pt idx="817">
                  <c:v>The CroodsÂ </c:v>
                </c:pt>
                <c:pt idx="818">
                  <c:v>The Crying GameÂ </c:v>
                </c:pt>
                <c:pt idx="819">
                  <c:v>The DescendantsÂ </c:v>
                </c:pt>
                <c:pt idx="820">
                  <c:v>The Emperor's New GrooveÂ </c:v>
                </c:pt>
                <c:pt idx="821">
                  <c:v>The ExpressÂ </c:v>
                </c:pt>
                <c:pt idx="822">
                  <c:v>The FountainÂ </c:v>
                </c:pt>
                <c:pt idx="823">
                  <c:v>The Good, the Bad, the WeirdÂ </c:v>
                </c:pt>
                <c:pt idx="824">
                  <c:v>The Great GatsbyÂ </c:v>
                </c:pt>
                <c:pt idx="825">
                  <c:v>The GuardÂ </c:v>
                </c:pt>
                <c:pt idx="826">
                  <c:v>The Hudsucker ProxyÂ </c:v>
                </c:pt>
                <c:pt idx="827">
                  <c:v>The Hundred-Foot JourneyÂ </c:v>
                </c:pt>
                <c:pt idx="828">
                  <c:v>The Hunger GamesÂ </c:v>
                </c:pt>
                <c:pt idx="829">
                  <c:v>The Land Before TimeÂ </c:v>
                </c:pt>
                <c:pt idx="830">
                  <c:v>The Life Aquatic with Steve ZissouÂ </c:v>
                </c:pt>
                <c:pt idx="831">
                  <c:v>The Lincoln LawyerÂ </c:v>
                </c:pt>
                <c:pt idx="832">
                  <c:v>The Man from U.N.C.L.E.Â </c:v>
                </c:pt>
                <c:pt idx="833">
                  <c:v>The NegotiatorÂ </c:v>
                </c:pt>
                <c:pt idx="834">
                  <c:v>The Place Beyond the PinesÂ </c:v>
                </c:pt>
                <c:pt idx="835">
                  <c:v>The QueenÂ </c:v>
                </c:pt>
                <c:pt idx="836">
                  <c:v>The RoadÂ </c:v>
                </c:pt>
                <c:pt idx="837">
                  <c:v>The Secret Life of BeesÂ </c:v>
                </c:pt>
                <c:pt idx="838">
                  <c:v>The Secret Life of Walter MittyÂ </c:v>
                </c:pt>
                <c:pt idx="839">
                  <c:v>The Spanish PrisonerÂ </c:v>
                </c:pt>
                <c:pt idx="840">
                  <c:v>The Talented Mr. RipleyÂ </c:v>
                </c:pt>
                <c:pt idx="841">
                  <c:v>The TerminalÂ </c:v>
                </c:pt>
                <c:pt idx="842">
                  <c:v>The Widow of Saint-PierreÂ </c:v>
                </c:pt>
                <c:pt idx="843">
                  <c:v>The Young VictoriaÂ </c:v>
                </c:pt>
                <c:pt idx="844">
                  <c:v>They LiveÂ </c:v>
                </c:pt>
                <c:pt idx="845">
                  <c:v>Thirteen DaysÂ </c:v>
                </c:pt>
                <c:pt idx="846">
                  <c:v>This Is ItÂ </c:v>
                </c:pt>
                <c:pt idx="847">
                  <c:v>TsotsiÂ </c:v>
                </c:pt>
                <c:pt idx="848">
                  <c:v>Twin Falls IdahoÂ </c:v>
                </c:pt>
                <c:pt idx="849">
                  <c:v>WarcraftÂ </c:v>
                </c:pt>
                <c:pt idx="850">
                  <c:v>Winnie the PoohÂ </c:v>
                </c:pt>
                <c:pt idx="851">
                  <c:v>Woman in GoldÂ </c:v>
                </c:pt>
                <c:pt idx="852">
                  <c:v>X-Men: ApocalypseÂ </c:v>
                </c:pt>
                <c:pt idx="853">
                  <c:v>10 Things I Hate About YouÂ </c:v>
                </c:pt>
                <c:pt idx="854">
                  <c:v>21 Jump StreetÂ </c:v>
                </c:pt>
                <c:pt idx="855">
                  <c:v>A Better LifeÂ </c:v>
                </c:pt>
                <c:pt idx="856">
                  <c:v>A Bug's LifeÂ </c:v>
                </c:pt>
                <c:pt idx="857">
                  <c:v>A League of Their OwnÂ </c:v>
                </c:pt>
                <c:pt idx="858">
                  <c:v>About SchmidtÂ </c:v>
                </c:pt>
                <c:pt idx="859">
                  <c:v>AgoraÂ </c:v>
                </c:pt>
                <c:pt idx="860">
                  <c:v>AmistadÂ </c:v>
                </c:pt>
                <c:pt idx="861">
                  <c:v>Anchorman: The Legend of Ron BurgundyÂ </c:v>
                </c:pt>
                <c:pt idx="862">
                  <c:v>Arlington RoadÂ </c:v>
                </c:pt>
                <c:pt idx="863">
                  <c:v>BeginnersÂ </c:v>
                </c:pt>
                <c:pt idx="864">
                  <c:v>Better Luck TomorrowÂ </c:v>
                </c:pt>
                <c:pt idx="865">
                  <c:v>Born on the Fourth of JulyÂ </c:v>
                </c:pt>
                <c:pt idx="866">
                  <c:v>BraveÂ </c:v>
                </c:pt>
                <c:pt idx="867">
                  <c:v>Bridge to TerabithiaÂ </c:v>
                </c:pt>
                <c:pt idx="868">
                  <c:v>Brigham CityÂ </c:v>
                </c:pt>
                <c:pt idx="869">
                  <c:v>BrotherÂ </c:v>
                </c:pt>
                <c:pt idx="870">
                  <c:v>Brotherly LoveÂ </c:v>
                </c:pt>
                <c:pt idx="871">
                  <c:v>CaramelÂ </c:v>
                </c:pt>
                <c:pt idx="872">
                  <c:v>CarsÂ </c:v>
                </c:pt>
                <c:pt idx="873">
                  <c:v>Chariots of FireÂ </c:v>
                </c:pt>
                <c:pt idx="874">
                  <c:v>Chasing MavericksÂ </c:v>
                </c:pt>
                <c:pt idx="875">
                  <c:v>ChicagoÂ </c:v>
                </c:pt>
                <c:pt idx="876">
                  <c:v>Coach CarterÂ </c:v>
                </c:pt>
                <c:pt idx="877">
                  <c:v>Cold MountainÂ </c:v>
                </c:pt>
                <c:pt idx="878">
                  <c:v>Dave Chappelle's Block PartyÂ </c:v>
                </c:pt>
                <c:pt idx="879">
                  <c:v>DesperadoÂ </c:v>
                </c:pt>
                <c:pt idx="880">
                  <c:v>DinerÂ </c:v>
                </c:pt>
                <c:pt idx="881">
                  <c:v>District B13Â </c:v>
                </c:pt>
                <c:pt idx="882">
                  <c:v>Escape from New YorkÂ </c:v>
                </c:pt>
                <c:pt idx="883">
                  <c:v>Everybody's FineÂ </c:v>
                </c:pt>
                <c:pt idx="884">
                  <c:v>ExoticaÂ </c:v>
                </c:pt>
                <c:pt idx="885">
                  <c:v>Forgetting Sarah MarshallÂ </c:v>
                </c:pt>
                <c:pt idx="886">
                  <c:v>Frozen RiverÂ </c:v>
                </c:pt>
                <c:pt idx="887">
                  <c:v>Furious 7Â </c:v>
                </c:pt>
                <c:pt idx="888">
                  <c:v>GoldenEyeÂ </c:v>
                </c:pt>
                <c:pt idx="889">
                  <c:v>GreaseÂ </c:v>
                </c:pt>
                <c:pt idx="890">
                  <c:v>GremlinsÂ </c:v>
                </c:pt>
                <c:pt idx="891">
                  <c:v>Half NelsonÂ </c:v>
                </c:pt>
                <c:pt idx="892">
                  <c:v>Harry BrownÂ </c:v>
                </c:pt>
                <c:pt idx="893">
                  <c:v>HighlanderÂ </c:v>
                </c:pt>
                <c:pt idx="894">
                  <c:v>I Am LegendÂ </c:v>
                </c:pt>
                <c:pt idx="895">
                  <c:v>InsomniaÂ </c:v>
                </c:pt>
                <c:pt idx="896">
                  <c:v>Ip Man 3Â </c:v>
                </c:pt>
                <c:pt idx="897">
                  <c:v>Iron Man 3Â </c:v>
                </c:pt>
                <c:pt idx="898">
                  <c:v>It's Kind of a Funny StoryÂ </c:v>
                </c:pt>
                <c:pt idx="899">
                  <c:v>King KongÂ </c:v>
                </c:pt>
                <c:pt idx="900">
                  <c:v>Kingdom of HeavenÂ </c:v>
                </c:pt>
                <c:pt idx="901">
                  <c:v>Kung Fu Panda 3Â </c:v>
                </c:pt>
                <c:pt idx="902">
                  <c:v>L.I.E.Â </c:v>
                </c:pt>
                <c:pt idx="903">
                  <c:v>Latter DaysÂ </c:v>
                </c:pt>
                <c:pt idx="904">
                  <c:v>Le HavreÂ </c:v>
                </c:pt>
                <c:pt idx="905">
                  <c:v>Lee Daniels' The ButlerÂ </c:v>
                </c:pt>
                <c:pt idx="906">
                  <c:v>Let Me InÂ </c:v>
                </c:pt>
                <c:pt idx="907">
                  <c:v>Lilo &amp; StitchÂ </c:v>
                </c:pt>
                <c:pt idx="908">
                  <c:v>Live Free or Die HardÂ </c:v>
                </c:pt>
                <c:pt idx="909">
                  <c:v>Love &amp; BasketballÂ </c:v>
                </c:pt>
                <c:pt idx="910">
                  <c:v>Made in DagenhamÂ </c:v>
                </c:pt>
                <c:pt idx="911">
                  <c:v>Major LeagueÂ </c:v>
                </c:pt>
                <c:pt idx="912">
                  <c:v>MallratsÂ </c:v>
                </c:pt>
                <c:pt idx="913">
                  <c:v>Man of SteelÂ </c:v>
                </c:pt>
                <c:pt idx="914">
                  <c:v>Men of HonorÂ </c:v>
                </c:pt>
                <c:pt idx="915">
                  <c:v>MicmacsÂ </c:v>
                </c:pt>
                <c:pt idx="916">
                  <c:v>Mississippi MermaidÂ </c:v>
                </c:pt>
                <c:pt idx="917">
                  <c:v>Mother and ChildÂ </c:v>
                </c:pt>
                <c:pt idx="918">
                  <c:v>NarcÂ </c:v>
                </c:pt>
                <c:pt idx="919">
                  <c:v>Never Let Me GoÂ </c:v>
                </c:pt>
                <c:pt idx="920">
                  <c:v>Nicholas NicklebyÂ </c:v>
                </c:pt>
                <c:pt idx="921">
                  <c:v>Of Gods and MenÂ </c:v>
                </c:pt>
                <c:pt idx="922">
                  <c:v>Old SchoolÂ </c:v>
                </c:pt>
                <c:pt idx="923">
                  <c:v>Out of AfricaÂ </c:v>
                </c:pt>
                <c:pt idx="924">
                  <c:v>Owning MahownyÂ </c:v>
                </c:pt>
                <c:pt idx="925">
                  <c:v>PaddingtonÂ </c:v>
                </c:pt>
                <c:pt idx="926">
                  <c:v>Pay It ForwardÂ </c:v>
                </c:pt>
                <c:pt idx="927">
                  <c:v>Pitch PerfectÂ </c:v>
                </c:pt>
                <c:pt idx="928">
                  <c:v>Raising Victor VargasÂ </c:v>
                </c:pt>
                <c:pt idx="929">
                  <c:v>RangoÂ </c:v>
                </c:pt>
                <c:pt idx="930">
                  <c:v>Red DragonÂ </c:v>
                </c:pt>
                <c:pt idx="931">
                  <c:v>Remember MeÂ </c:v>
                </c:pt>
                <c:pt idx="932">
                  <c:v>Rocky BalboaÂ </c:v>
                </c:pt>
                <c:pt idx="933">
                  <c:v>Ruby in ParadiseÂ </c:v>
                </c:pt>
                <c:pt idx="934">
                  <c:v>ScreamÂ </c:v>
                </c:pt>
                <c:pt idx="935">
                  <c:v>SecretariatÂ </c:v>
                </c:pt>
                <c:pt idx="936">
                  <c:v>Seven PsychopathsÂ </c:v>
                </c:pt>
                <c:pt idx="937">
                  <c:v>Sex, Lies, and VideotapeÂ </c:v>
                </c:pt>
                <c:pt idx="938">
                  <c:v>Shakespeare in LoveÂ </c:v>
                </c:pt>
                <c:pt idx="939">
                  <c:v>Shattered GlassÂ </c:v>
                </c:pt>
                <c:pt idx="940">
                  <c:v>ShooterÂ </c:v>
                </c:pt>
                <c:pt idx="941">
                  <c:v>Shrek 2Â </c:v>
                </c:pt>
                <c:pt idx="942">
                  <c:v>SilveradoÂ </c:v>
                </c:pt>
                <c:pt idx="943">
                  <c:v>SlamÂ </c:v>
                </c:pt>
                <c:pt idx="944">
                  <c:v>Smoke SignalsÂ </c:v>
                </c:pt>
                <c:pt idx="945">
                  <c:v>SpeedÂ </c:v>
                </c:pt>
                <c:pt idx="946">
                  <c:v>Star Trek VI: The Undiscovered CountryÂ </c:v>
                </c:pt>
                <c:pt idx="947">
                  <c:v>Starship TroopersÂ </c:v>
                </c:pt>
                <c:pt idx="948">
                  <c:v>Steve JobsÂ </c:v>
                </c:pt>
                <c:pt idx="949">
                  <c:v>TangoÂ </c:v>
                </c:pt>
                <c:pt idx="950">
                  <c:v>TarnationÂ </c:v>
                </c:pt>
                <c:pt idx="951">
                  <c:v>Team America: World PoliceÂ </c:v>
                </c:pt>
                <c:pt idx="952">
                  <c:v>The Age of AdalineÂ </c:v>
                </c:pt>
                <c:pt idx="953">
                  <c:v>The Age of InnocenceÂ </c:v>
                </c:pt>
                <c:pt idx="954">
                  <c:v>The ApostleÂ </c:v>
                </c:pt>
                <c:pt idx="955">
                  <c:v>The BelieverÂ </c:v>
                </c:pt>
                <c:pt idx="956">
                  <c:v>The DescentÂ </c:v>
                </c:pt>
                <c:pt idx="957">
                  <c:v>The DoorsÂ </c:v>
                </c:pt>
                <c:pt idx="958">
                  <c:v>The End of the AffairÂ </c:v>
                </c:pt>
                <c:pt idx="959">
                  <c:v>The EqualizerÂ </c:v>
                </c:pt>
                <c:pt idx="960">
                  <c:v>The Full MontyÂ </c:v>
                </c:pt>
                <c:pt idx="961">
                  <c:v>The Ghost WriterÂ </c:v>
                </c:pt>
                <c:pt idx="962">
                  <c:v>The InternÂ </c:v>
                </c:pt>
                <c:pt idx="963">
                  <c:v>The Karate KidÂ </c:v>
                </c:pt>
                <c:pt idx="964">
                  <c:v>The Matrix ReloadedÂ </c:v>
                </c:pt>
                <c:pt idx="965">
                  <c:v>The MessengerÂ </c:v>
                </c:pt>
                <c:pt idx="966">
                  <c:v>The MistÂ </c:v>
                </c:pt>
                <c:pt idx="967">
                  <c:v>The Names of LoveÂ </c:v>
                </c:pt>
                <c:pt idx="968">
                  <c:v>The OutsidersÂ </c:v>
                </c:pt>
                <c:pt idx="969">
                  <c:v>The Peanuts MovieÂ </c:v>
                </c:pt>
                <c:pt idx="970">
                  <c:v>The Princess and the CobblerÂ </c:v>
                </c:pt>
                <c:pt idx="971">
                  <c:v>The Salton SeaÂ </c:v>
                </c:pt>
                <c:pt idx="972">
                  <c:v>The SessionsÂ </c:v>
                </c:pt>
                <c:pt idx="973">
                  <c:v>The Virgin SuicidesÂ </c:v>
                </c:pt>
                <c:pt idx="974">
                  <c:v>Things We Lost in the FireÂ </c:v>
                </c:pt>
                <c:pt idx="975">
                  <c:v>TimecrimesÂ </c:v>
                </c:pt>
                <c:pt idx="976">
                  <c:v>Trees LoungeÂ </c:v>
                </c:pt>
                <c:pt idx="977">
                  <c:v>TroyÂ </c:v>
                </c:pt>
                <c:pt idx="978">
                  <c:v>True LiesÂ </c:v>
                </c:pt>
                <c:pt idx="979">
                  <c:v>UnbreakableÂ </c:v>
                </c:pt>
                <c:pt idx="980">
                  <c:v>UnbrokenÂ </c:v>
                </c:pt>
                <c:pt idx="981">
                  <c:v>Vicky Cristina BarcelonaÂ </c:v>
                </c:pt>
                <c:pt idx="982">
                  <c:v>War HorseÂ </c:v>
                </c:pt>
                <c:pt idx="983">
                  <c:v>Whatever WorksÂ </c:v>
                </c:pt>
                <c:pt idx="984">
                  <c:v>White OleanderÂ </c:v>
                </c:pt>
                <c:pt idx="985">
                  <c:v>Winter's BoneÂ </c:v>
                </c:pt>
                <c:pt idx="986">
                  <c:v>Without LimitsÂ </c:v>
                </c:pt>
                <c:pt idx="987">
                  <c:v>22 Jump StreetÂ </c:v>
                </c:pt>
                <c:pt idx="988">
                  <c:v>8 WomenÂ </c:v>
                </c:pt>
                <c:pt idx="989">
                  <c:v>8: The Mormon PropositionÂ </c:v>
                </c:pt>
                <c:pt idx="990">
                  <c:v>9Â </c:v>
                </c:pt>
                <c:pt idx="991">
                  <c:v>A Scanner DarklyÂ </c:v>
                </c:pt>
                <c:pt idx="992">
                  <c:v>A.I. Artificial IntelligenceÂ </c:v>
                </c:pt>
                <c:pt idx="993">
                  <c:v>About a BoyÂ </c:v>
                </c:pt>
                <c:pt idx="994">
                  <c:v>AliveÂ </c:v>
                </c:pt>
                <c:pt idx="995">
                  <c:v>Along the RoadsideÂ </c:v>
                </c:pt>
                <c:pt idx="996">
                  <c:v>AnastasiaÂ </c:v>
                </c:pt>
                <c:pt idx="997">
                  <c:v>Arthur ChristmasÂ </c:v>
                </c:pt>
                <c:pt idx="998">
                  <c:v>Away We GoÂ </c:v>
                </c:pt>
                <c:pt idx="999">
                  <c:v>Bad SantaÂ </c:v>
                </c:pt>
                <c:pt idx="1000">
                  <c:v>BananasÂ </c:v>
                </c:pt>
                <c:pt idx="1001">
                  <c:v>Becoming JaneÂ </c:v>
                </c:pt>
                <c:pt idx="1002">
                  <c:v>Being JuliaÂ </c:v>
                </c:pt>
                <c:pt idx="1003">
                  <c:v>BladeÂ </c:v>
                </c:pt>
                <c:pt idx="1004">
                  <c:v>Blue RuinÂ </c:v>
                </c:pt>
                <c:pt idx="1005">
                  <c:v>Body of LiesÂ </c:v>
                </c:pt>
                <c:pt idx="1006">
                  <c:v>Bottle RocketÂ </c:v>
                </c:pt>
                <c:pt idx="1007">
                  <c:v>BrothersÂ </c:v>
                </c:pt>
                <c:pt idx="1008">
                  <c:v>Charlie Wilson's WarÂ </c:v>
                </c:pt>
                <c:pt idx="1009">
                  <c:v>ChronicleÂ </c:v>
                </c:pt>
                <c:pt idx="1010">
                  <c:v>ConcussionÂ </c:v>
                </c:pt>
                <c:pt idx="1011">
                  <c:v>Conversations with Other WomenÂ </c:v>
                </c:pt>
                <c:pt idx="1012">
                  <c:v>Die Hard 2Â </c:v>
                </c:pt>
                <c:pt idx="1013">
                  <c:v>DreddÂ </c:v>
                </c:pt>
                <c:pt idx="1014">
                  <c:v>Dressed to KillÂ </c:v>
                </c:pt>
                <c:pt idx="1015">
                  <c:v>Easy AÂ </c:v>
                </c:pt>
                <c:pt idx="1016">
                  <c:v>EnchantedÂ </c:v>
                </c:pt>
                <c:pt idx="1017">
                  <c:v>Enough SaidÂ </c:v>
                </c:pt>
                <c:pt idx="1018">
                  <c:v>EverestÂ </c:v>
                </c:pt>
                <c:pt idx="1019">
                  <c:v>FatelessÂ </c:v>
                </c:pt>
                <c:pt idx="1020">
                  <c:v>Find Me GuiltyÂ </c:v>
                </c:pt>
                <c:pt idx="1021">
                  <c:v>Flags of Our FathersÂ </c:v>
                </c:pt>
                <c:pt idx="1022">
                  <c:v>Food ChainsÂ </c:v>
                </c:pt>
                <c:pt idx="1023">
                  <c:v>Four Weddings and a FuneralÂ </c:v>
                </c:pt>
                <c:pt idx="1024">
                  <c:v>Get LowÂ </c:v>
                </c:pt>
                <c:pt idx="1025">
                  <c:v>Green RoomÂ </c:v>
                </c:pt>
                <c:pt idx="1026">
                  <c:v>Hard CandyÂ </c:v>
                </c:pt>
                <c:pt idx="1027">
                  <c:v>Harold &amp; Kumar Go to White CastleÂ </c:v>
                </c:pt>
                <c:pt idx="1028">
                  <c:v>HesherÂ </c:v>
                </c:pt>
                <c:pt idx="1029">
                  <c:v>HolesÂ </c:v>
                </c:pt>
                <c:pt idx="1030">
                  <c:v>Hotel TransylvaniaÂ </c:v>
                </c:pt>
                <c:pt idx="1031">
                  <c:v>Human TrafficÂ </c:v>
                </c:pt>
                <c:pt idx="1032">
                  <c:v>I Love You, ManÂ </c:v>
                </c:pt>
                <c:pt idx="1033">
                  <c:v>I, RobotÂ </c:v>
                </c:pt>
                <c:pt idx="1034">
                  <c:v>InfamousÂ </c:v>
                </c:pt>
                <c:pt idx="1035">
                  <c:v>IrisÂ </c:v>
                </c:pt>
                <c:pt idx="1036">
                  <c:v>Jackass 3DÂ </c:v>
                </c:pt>
                <c:pt idx="1037">
                  <c:v>JarheadÂ </c:v>
                </c:pt>
                <c:pt idx="1038">
                  <c:v>Jason BourneÂ </c:v>
                </c:pt>
                <c:pt idx="1039">
                  <c:v>KinseyÂ </c:v>
                </c:pt>
                <c:pt idx="1040">
                  <c:v>LimboÂ </c:v>
                </c:pt>
                <c:pt idx="1041">
                  <c:v>Little White LiesÂ </c:v>
                </c:pt>
                <c:pt idx="1042">
                  <c:v>Lords of DogtownÂ </c:v>
                </c:pt>
                <c:pt idx="1043">
                  <c:v>Mandela: Long Walk to FreedomÂ </c:v>
                </c:pt>
                <c:pt idx="1044">
                  <c:v>Margin CallÂ </c:v>
                </c:pt>
                <c:pt idx="1045">
                  <c:v>Marley &amp; MeÂ </c:v>
                </c:pt>
                <c:pt idx="1046">
                  <c:v>Meet Joe BlackÂ </c:v>
                </c:pt>
                <c:pt idx="1047">
                  <c:v>MelancholiaÂ </c:v>
                </c:pt>
                <c:pt idx="1048">
                  <c:v>Michael CollinsÂ </c:v>
                </c:pt>
                <c:pt idx="1049">
                  <c:v>Mission: ImpossibleÂ </c:v>
                </c:pt>
                <c:pt idx="1050">
                  <c:v>Monster's BallÂ </c:v>
                </c:pt>
                <c:pt idx="1051">
                  <c:v>Mrs Henderson PresentsÂ </c:v>
                </c:pt>
                <c:pt idx="1052">
                  <c:v>My Own Private IdahoÂ </c:v>
                </c:pt>
                <c:pt idx="1053">
                  <c:v>NixonÂ </c:v>
                </c:pt>
                <c:pt idx="1054">
                  <c:v>P.S. I Love YouÂ </c:v>
                </c:pt>
                <c:pt idx="1055">
                  <c:v>PaybackÂ </c:v>
                </c:pt>
                <c:pt idx="1056">
                  <c:v>Phone BoothÂ </c:v>
                </c:pt>
                <c:pt idx="1057">
                  <c:v>Pieces of AprilÂ </c:v>
                </c:pt>
                <c:pt idx="1058">
                  <c:v>Pirates of the Caribbean: At World's EndÂ </c:v>
                </c:pt>
                <c:pt idx="1059">
                  <c:v>Pitch BlackÂ </c:v>
                </c:pt>
                <c:pt idx="1060">
                  <c:v>QuinceaÃ±eraÂ </c:v>
                </c:pt>
                <c:pt idx="1061">
                  <c:v>RavenousÂ </c:v>
                </c:pt>
                <c:pt idx="1062">
                  <c:v>Real SteelÂ </c:v>
                </c:pt>
                <c:pt idx="1063">
                  <c:v>REDÂ </c:v>
                </c:pt>
                <c:pt idx="1064">
                  <c:v>River's EdgeÂ </c:v>
                </c:pt>
                <c:pt idx="1065">
                  <c:v>Robot &amp; FrankÂ </c:v>
                </c:pt>
                <c:pt idx="1066">
                  <c:v>School of RockÂ </c:v>
                </c:pt>
                <c:pt idx="1067">
                  <c:v>SecretaryÂ </c:v>
                </c:pt>
                <c:pt idx="1068">
                  <c:v>Side EffectsÂ </c:v>
                </c:pt>
                <c:pt idx="1069">
                  <c:v>SlackerÂ </c:v>
                </c:pt>
                <c:pt idx="1070">
                  <c:v>Soul SurferÂ </c:v>
                </c:pt>
                <c:pt idx="1071">
                  <c:v>SpaceballsÂ </c:v>
                </c:pt>
                <c:pt idx="1072">
                  <c:v>Super 8Â </c:v>
                </c:pt>
                <c:pt idx="1073">
                  <c:v>Super TroopersÂ </c:v>
                </c:pt>
                <c:pt idx="1074">
                  <c:v>The 40-Year-Old VirginÂ </c:v>
                </c:pt>
                <c:pt idx="1075">
                  <c:v>The Adjustment BureauÂ </c:v>
                </c:pt>
                <c:pt idx="1076">
                  <c:v>The Children of Huang ShiÂ </c:v>
                </c:pt>
                <c:pt idx="1077">
                  <c:v>The Dangerous Lives of Altar BoysÂ </c:v>
                </c:pt>
                <c:pt idx="1078">
                  <c:v>The Devil's DoubleÂ </c:v>
                </c:pt>
                <c:pt idx="1079">
                  <c:v>The GiftÂ </c:v>
                </c:pt>
                <c:pt idx="1080">
                  <c:v>The House of MirthÂ </c:v>
                </c:pt>
                <c:pt idx="1081">
                  <c:v>The Ides of MarchÂ </c:v>
                </c:pt>
                <c:pt idx="1082">
                  <c:v>The JacketÂ </c:v>
                </c:pt>
                <c:pt idx="1083">
                  <c:v>The Kids Are All RightÂ </c:v>
                </c:pt>
                <c:pt idx="1084">
                  <c:v>The KingdomÂ </c:v>
                </c:pt>
                <c:pt idx="1085">
                  <c:v>The LimeyÂ </c:v>
                </c:pt>
                <c:pt idx="1086">
                  <c:v>The Longest RideÂ </c:v>
                </c:pt>
                <c:pt idx="1087">
                  <c:v>The MasterÂ </c:v>
                </c:pt>
                <c:pt idx="1088">
                  <c:v>The Merchant of VeniceÂ </c:v>
                </c:pt>
                <c:pt idx="1089">
                  <c:v>The MuppetsÂ </c:v>
                </c:pt>
                <c:pt idx="1090">
                  <c:v>The Passion of the ChristÂ </c:v>
                </c:pt>
                <c:pt idx="1091">
                  <c:v>The PatriotÂ </c:v>
                </c:pt>
                <c:pt idx="1092">
                  <c:v>The PirateÂ </c:v>
                </c:pt>
                <c:pt idx="1093">
                  <c:v>The Princess and the FrogÂ </c:v>
                </c:pt>
                <c:pt idx="1094">
                  <c:v>The ProtectorÂ </c:v>
                </c:pt>
                <c:pt idx="1095">
                  <c:v>The Quiet AmericanÂ </c:v>
                </c:pt>
                <c:pt idx="1096">
                  <c:v>The Railway ManÂ </c:v>
                </c:pt>
                <c:pt idx="1097">
                  <c:v>The RainmakerÂ </c:v>
                </c:pt>
                <c:pt idx="1098">
                  <c:v>The Spectacular NowÂ </c:v>
                </c:pt>
                <c:pt idx="1099">
                  <c:v>The Spy Who Loved MeÂ </c:v>
                </c:pt>
                <c:pt idx="1100">
                  <c:v>The Time Traveler's WifeÂ </c:v>
                </c:pt>
                <c:pt idx="1101">
                  <c:v>The WarlordsÂ </c:v>
                </c:pt>
                <c:pt idx="1102">
                  <c:v>The Water DivinerÂ </c:v>
                </c:pt>
                <c:pt idx="1103">
                  <c:v>The WordsÂ </c:v>
                </c:pt>
                <c:pt idx="1104">
                  <c:v>The Young and Prodigious T.S. SpivetÂ </c:v>
                </c:pt>
                <c:pt idx="1105">
                  <c:v>There's Something About MaryÂ </c:v>
                </c:pt>
                <c:pt idx="1106">
                  <c:v>Thirteen Conversations About One ThingÂ </c:v>
                </c:pt>
                <c:pt idx="1107">
                  <c:v>Thor: The Dark WorldÂ </c:v>
                </c:pt>
                <c:pt idx="1108">
                  <c:v>Three KingsÂ </c:v>
                </c:pt>
                <c:pt idx="1109">
                  <c:v>Tinker Tailor Soldier SpyÂ </c:v>
                </c:pt>
                <c:pt idx="1110">
                  <c:v>To Save a LifeÂ </c:v>
                </c:pt>
                <c:pt idx="1111">
                  <c:v>TransformersÂ </c:v>
                </c:pt>
                <c:pt idx="1112">
                  <c:v>Treasure PlanetÂ </c:v>
                </c:pt>
                <c:pt idx="1113">
                  <c:v>TremorsÂ </c:v>
                </c:pt>
                <c:pt idx="1114">
                  <c:v>Two BrothersÂ </c:v>
                </c:pt>
                <c:pt idx="1115">
                  <c:v>Two LoversÂ </c:v>
                </c:pt>
                <c:pt idx="1116">
                  <c:v>Ulee's GoldÂ </c:v>
                </c:pt>
                <c:pt idx="1117">
                  <c:v>ValkyrieÂ </c:v>
                </c:pt>
                <c:pt idx="1118">
                  <c:v>Wag the DogÂ </c:v>
                </c:pt>
                <c:pt idx="1119">
                  <c:v>WaitressÂ </c:v>
                </c:pt>
                <c:pt idx="1120">
                  <c:v>WarGamesÂ </c:v>
                </c:pt>
                <c:pt idx="1121">
                  <c:v>We Are MarshallÂ </c:v>
                </c:pt>
                <c:pt idx="1122">
                  <c:v>We Were SoldiersÂ </c:v>
                </c:pt>
                <c:pt idx="1123">
                  <c:v>Wendy and LucyÂ </c:v>
                </c:pt>
                <c:pt idx="1124">
                  <c:v>WildÂ </c:v>
                </c:pt>
                <c:pt idx="1125">
                  <c:v>Winter in WartimeÂ </c:v>
                </c:pt>
                <c:pt idx="1126">
                  <c:v>28 Weeks LaterÂ </c:v>
                </c:pt>
                <c:pt idx="1127">
                  <c:v>8 MileÂ </c:v>
                </c:pt>
                <c:pt idx="1128">
                  <c:v>A Funny Thing Happened on the Way to the ForumÂ </c:v>
                </c:pt>
                <c:pt idx="1129">
                  <c:v>A Guy Named JoeÂ </c:v>
                </c:pt>
                <c:pt idx="1130">
                  <c:v>A Most Violent YearÂ </c:v>
                </c:pt>
                <c:pt idx="1131">
                  <c:v>A Serious ManÂ </c:v>
                </c:pt>
                <c:pt idx="1132">
                  <c:v>American PieÂ </c:v>
                </c:pt>
                <c:pt idx="1133">
                  <c:v>An Unfinished LifeÂ </c:v>
                </c:pt>
                <c:pt idx="1134">
                  <c:v>Annie Get Your GunÂ </c:v>
                </c:pt>
                <c:pt idx="1135">
                  <c:v>Another EarthÂ </c:v>
                </c:pt>
                <c:pt idx="1136">
                  <c:v>Austin Powers: International Man of MysteryÂ </c:v>
                </c:pt>
                <c:pt idx="1137">
                  <c:v>Batman ReturnsÂ </c:v>
                </c:pt>
                <c:pt idx="1138">
                  <c:v>Big EyesÂ </c:v>
                </c:pt>
                <c:pt idx="1139">
                  <c:v>Black MassÂ </c:v>
                </c:pt>
                <c:pt idx="1140">
                  <c:v>Black Snake MoanÂ </c:v>
                </c:pt>
                <c:pt idx="1141">
                  <c:v>BobbyÂ </c:v>
                </c:pt>
                <c:pt idx="1142">
                  <c:v>Boiler RoomÂ </c:v>
                </c:pt>
                <c:pt idx="1143">
                  <c:v>Bright StarÂ </c:v>
                </c:pt>
                <c:pt idx="1144">
                  <c:v>BuriedÂ </c:v>
                </c:pt>
                <c:pt idx="1145">
                  <c:v>Burn After ReadingÂ </c:v>
                </c:pt>
                <c:pt idx="1146">
                  <c:v>Cadillac RecordsÂ </c:v>
                </c:pt>
                <c:pt idx="1147">
                  <c:v>Charlie BartlettÂ </c:v>
                </c:pt>
                <c:pt idx="1148">
                  <c:v>Chicken RunÂ </c:v>
                </c:pt>
                <c:pt idx="1149">
                  <c:v>CinderellaÂ </c:v>
                </c:pt>
                <c:pt idx="1150">
                  <c:v>CleopatraÂ </c:v>
                </c:pt>
                <c:pt idx="1151">
                  <c:v>Cloudy with a Chance of MeatballsÂ </c:v>
                </c:pt>
                <c:pt idx="1152">
                  <c:v>CloverfieldÂ </c:v>
                </c:pt>
                <c:pt idx="1153">
                  <c:v>CourageÂ </c:v>
                </c:pt>
                <c:pt idx="1154">
                  <c:v>CourageousÂ </c:v>
                </c:pt>
                <c:pt idx="1155">
                  <c:v>CrankÂ </c:v>
                </c:pt>
                <c:pt idx="1156">
                  <c:v>Curse of the Golden FlowerÂ </c:v>
                </c:pt>
                <c:pt idx="1157">
                  <c:v>Dream with the FishesÂ </c:v>
                </c:pt>
                <c:pt idx="1158">
                  <c:v>End of the SpearÂ </c:v>
                </c:pt>
                <c:pt idx="1159">
                  <c:v>Ever After: A Cinderella StoryÂ </c:v>
                </c:pt>
                <c:pt idx="1160">
                  <c:v>Flash of GeniusÂ </c:v>
                </c:pt>
                <c:pt idx="1161">
                  <c:v>FrankenweenieÂ </c:v>
                </c:pt>
                <c:pt idx="1162">
                  <c:v>GhostÂ </c:v>
                </c:pt>
                <c:pt idx="1163">
                  <c:v>Happy GilmoreÂ </c:v>
                </c:pt>
                <c:pt idx="1164">
                  <c:v>Harsh TimesÂ </c:v>
                </c:pt>
                <c:pt idx="1165">
                  <c:v>Hellboy II: The Golden ArmyÂ </c:v>
                </c:pt>
                <c:pt idx="1166">
                  <c:v>HellraiserÂ </c:v>
                </c:pt>
                <c:pt idx="1167">
                  <c:v>Hollywood ShuffleÂ </c:v>
                </c:pt>
                <c:pt idx="1168">
                  <c:v>House of DÂ </c:v>
                </c:pt>
                <c:pt idx="1169">
                  <c:v>I Am LoveÂ </c:v>
                </c:pt>
                <c:pt idx="1170">
                  <c:v>I Married a Strange Person!Â </c:v>
                </c:pt>
                <c:pt idx="1171">
                  <c:v>Ice Age: Dawn of the DinosaursÂ </c:v>
                </c:pt>
                <c:pt idx="1172">
                  <c:v>Igby Goes DownÂ </c:v>
                </c:pt>
                <c:pt idx="1173">
                  <c:v>I'm Not There.Â </c:v>
                </c:pt>
                <c:pt idx="1174">
                  <c:v>In the Heart of the SeaÂ </c:v>
                </c:pt>
                <c:pt idx="1175">
                  <c:v>Iron Man 2Â </c:v>
                </c:pt>
                <c:pt idx="1176">
                  <c:v>Jack ReacherÂ </c:v>
                </c:pt>
                <c:pt idx="1177">
                  <c:v>Jesus' SonÂ </c:v>
                </c:pt>
                <c:pt idx="1178">
                  <c:v>John QÂ </c:v>
                </c:pt>
                <c:pt idx="1179">
                  <c:v>Julie &amp; JuliaÂ </c:v>
                </c:pt>
                <c:pt idx="1180">
                  <c:v>Jurassic WorldÂ </c:v>
                </c:pt>
                <c:pt idx="1181">
                  <c:v>Kill the MessengerÂ </c:v>
                </c:pt>
                <c:pt idx="1182">
                  <c:v>Knocked UpÂ </c:v>
                </c:pt>
                <c:pt idx="1183">
                  <c:v>KundunÂ </c:v>
                </c:pt>
                <c:pt idx="1184">
                  <c:v>Last OrdersÂ </c:v>
                </c:pt>
                <c:pt idx="1185">
                  <c:v>Legend of the Guardians: The Owls of Ga'HooleÂ </c:v>
                </c:pt>
                <c:pt idx="1186">
                  <c:v>LegendÂ </c:v>
                </c:pt>
                <c:pt idx="1187">
                  <c:v>Les visiteursÂ </c:v>
                </c:pt>
                <c:pt idx="1188">
                  <c:v>MaleficentÂ </c:v>
                </c:pt>
                <c:pt idx="1189">
                  <c:v>Mean GirlsÂ </c:v>
                </c:pt>
                <c:pt idx="1190">
                  <c:v>Meet the ParentsÂ </c:v>
                </c:pt>
                <c:pt idx="1191">
                  <c:v>Million Dollar ArmÂ </c:v>
                </c:pt>
                <c:pt idx="1192">
                  <c:v>Miss PotterÂ </c:v>
                </c:pt>
                <c:pt idx="1193">
                  <c:v>My Dog SkipÂ </c:v>
                </c:pt>
                <c:pt idx="1194">
                  <c:v>My Week with MarilynÂ </c:v>
                </c:pt>
                <c:pt idx="1195">
                  <c:v>Non-StopÂ </c:v>
                </c:pt>
                <c:pt idx="1196">
                  <c:v>Notting HillÂ </c:v>
                </c:pt>
                <c:pt idx="1197">
                  <c:v>OblivionÂ </c:v>
                </c:pt>
                <c:pt idx="1198">
                  <c:v>One DayÂ </c:v>
                </c:pt>
                <c:pt idx="1199">
                  <c:v>One True ThingÂ </c:v>
                </c:pt>
                <c:pt idx="1200">
                  <c:v>Out of SightÂ </c:v>
                </c:pt>
                <c:pt idx="1201">
                  <c:v>Pacific RimÂ </c:v>
                </c:pt>
                <c:pt idx="1202">
                  <c:v>ParaNormanÂ </c:v>
                </c:pt>
                <c:pt idx="1203">
                  <c:v>PaulÂ </c:v>
                </c:pt>
                <c:pt idx="1204">
                  <c:v>Pineapple ExpressÂ </c:v>
                </c:pt>
                <c:pt idx="1205">
                  <c:v>PollockÂ </c:v>
                </c:pt>
                <c:pt idx="1206">
                  <c:v>Poolhall JunkiesÂ </c:v>
                </c:pt>
                <c:pt idx="1207">
                  <c:v>PrimerÂ </c:v>
                </c:pt>
                <c:pt idx="1208">
                  <c:v>PrometheusÂ </c:v>
                </c:pt>
                <c:pt idx="1209">
                  <c:v>Public EnemiesÂ </c:v>
                </c:pt>
                <c:pt idx="1210">
                  <c:v>Rabbit HoleÂ </c:v>
                </c:pt>
                <c:pt idx="1211">
                  <c:v>Real Women Have CurvesÂ </c:v>
                </c:pt>
                <c:pt idx="1212">
                  <c:v>RentÂ </c:v>
                </c:pt>
                <c:pt idx="1213">
                  <c:v>RioÂ </c:v>
                </c:pt>
                <c:pt idx="1214">
                  <c:v>Safety Not GuaranteedÂ </c:v>
                </c:pt>
                <c:pt idx="1215">
                  <c:v>ScroogedÂ </c:v>
                </c:pt>
                <c:pt idx="1216">
                  <c:v>Seven Years in TibetÂ </c:v>
                </c:pt>
                <c:pt idx="1217">
                  <c:v>SnowpiercerÂ </c:v>
                </c:pt>
                <c:pt idx="1218">
                  <c:v>Spirit: Stallion of the CimarronÂ </c:v>
                </c:pt>
                <c:pt idx="1219">
                  <c:v>Spy GameÂ </c:v>
                </c:pt>
                <c:pt idx="1220">
                  <c:v>Stir of EchoesÂ </c:v>
                </c:pt>
                <c:pt idx="1221">
                  <c:v>SyrianaÂ </c:v>
                </c:pt>
                <c:pt idx="1222">
                  <c:v>TedÂ </c:v>
                </c:pt>
                <c:pt idx="1223">
                  <c:v>The Amazing Spider-ManÂ </c:v>
                </c:pt>
                <c:pt idx="1224">
                  <c:v>The BountyÂ </c:v>
                </c:pt>
                <c:pt idx="1225">
                  <c:v>The Broken Hearts Club: A Romantic ComedyÂ </c:v>
                </c:pt>
                <c:pt idx="1226">
                  <c:v>The Cabin in the WoodsÂ </c:v>
                </c:pt>
                <c:pt idx="1227">
                  <c:v>The ChumscrubberÂ </c:v>
                </c:pt>
                <c:pt idx="1228">
                  <c:v>The Color of MoneyÂ </c:v>
                </c:pt>
                <c:pt idx="1229">
                  <c:v>The ConspiratorÂ </c:v>
                </c:pt>
                <c:pt idx="1230">
                  <c:v>The ContenderÂ </c:v>
                </c:pt>
                <c:pt idx="1231">
                  <c:v>The CoolerÂ </c:v>
                </c:pt>
                <c:pt idx="1232">
                  <c:v>The HostÂ </c:v>
                </c:pt>
                <c:pt idx="1233">
                  <c:v>The Italian JobÂ </c:v>
                </c:pt>
                <c:pt idx="1234">
                  <c:v>The Last StationÂ </c:v>
                </c:pt>
                <c:pt idx="1235">
                  <c:v>The Lost Skeleton of CadavraÂ </c:v>
                </c:pt>
                <c:pt idx="1236">
                  <c:v>The Lucky OnesÂ </c:v>
                </c:pt>
                <c:pt idx="1237">
                  <c:v>The Neon DemonÂ </c:v>
                </c:pt>
                <c:pt idx="1238">
                  <c:v>The Perfect GameÂ </c:v>
                </c:pt>
                <c:pt idx="1239">
                  <c:v>The Prince of EgyptÂ </c:v>
                </c:pt>
                <c:pt idx="1240">
                  <c:v>The RookieÂ </c:v>
                </c:pt>
                <c:pt idx="1241">
                  <c:v>The SpongeBob SquarePants MovieÂ </c:v>
                </c:pt>
                <c:pt idx="1242">
                  <c:v>The Thirteenth FloorÂ </c:v>
                </c:pt>
                <c:pt idx="1243">
                  <c:v>The WacknessÂ </c:v>
                </c:pt>
                <c:pt idx="1244">
                  <c:v>The World's EndÂ </c:v>
                </c:pt>
                <c:pt idx="1245">
                  <c:v>The X FilesÂ </c:v>
                </c:pt>
                <c:pt idx="1246">
                  <c:v>ThorÂ </c:v>
                </c:pt>
                <c:pt idx="1247">
                  <c:v>ThunderballÂ </c:v>
                </c:pt>
                <c:pt idx="1248">
                  <c:v>Time BanditsÂ </c:v>
                </c:pt>
                <c:pt idx="1249">
                  <c:v>TranceÂ </c:v>
                </c:pt>
                <c:pt idx="1250">
                  <c:v>TrollhunterÂ </c:v>
                </c:pt>
                <c:pt idx="1251">
                  <c:v>Tropic ThunderÂ </c:v>
                </c:pt>
                <c:pt idx="1252">
                  <c:v>TrustÂ </c:v>
                </c:pt>
                <c:pt idx="1253">
                  <c:v>UHFÂ </c:v>
                </c:pt>
                <c:pt idx="1254">
                  <c:v>UnderworldÂ </c:v>
                </c:pt>
                <c:pt idx="1255">
                  <c:v>UnleashedÂ </c:v>
                </c:pt>
                <c:pt idx="1256">
                  <c:v>UrbaniaÂ </c:v>
                </c:pt>
                <c:pt idx="1257">
                  <c:v>Wayne's WorldÂ </c:v>
                </c:pt>
                <c:pt idx="1258">
                  <c:v>We're the MillersÂ </c:v>
                </c:pt>
                <c:pt idx="1259">
                  <c:v>What Dreams May ComeÂ </c:v>
                </c:pt>
                <c:pt idx="1260">
                  <c:v>Wicker ParkÂ </c:v>
                </c:pt>
                <c:pt idx="1261">
                  <c:v>World War ZÂ </c:v>
                </c:pt>
                <c:pt idx="1262">
                  <c:v>Zero EffectÂ </c:v>
                </c:pt>
                <c:pt idx="1263">
                  <c:v>A Good YearÂ </c:v>
                </c:pt>
                <c:pt idx="1264">
                  <c:v>A Knight's TaleÂ </c:v>
                </c:pt>
                <c:pt idx="1265">
                  <c:v>Ace Ventura: Pet DetectiveÂ </c:v>
                </c:pt>
                <c:pt idx="1266">
                  <c:v>All the Real GirlsÂ </c:v>
                </c:pt>
                <c:pt idx="1267">
                  <c:v>An Ideal HusbandÂ </c:v>
                </c:pt>
                <c:pt idx="1268">
                  <c:v>AnonymousÂ </c:v>
                </c:pt>
                <c:pt idx="1269">
                  <c:v>Aqua Teen Hunger Force Colon Movie Film for TheatersÂ </c:v>
                </c:pt>
                <c:pt idx="1270">
                  <c:v>BasquiatÂ </c:v>
                </c:pt>
                <c:pt idx="1271">
                  <c:v>Batman v Superman: Dawn of JusticeÂ </c:v>
                </c:pt>
                <c:pt idx="1272">
                  <c:v>Bill &amp; Ted's Excellent AdventureÂ </c:v>
                </c:pt>
                <c:pt idx="1273">
                  <c:v>BoltÂ </c:v>
                </c:pt>
                <c:pt idx="1274">
                  <c:v>Bon voyageÂ </c:v>
                </c:pt>
                <c:pt idx="1275">
                  <c:v>BreakdownÂ </c:v>
                </c:pt>
                <c:pt idx="1276">
                  <c:v>Buffalo SoldiersÂ </c:v>
                </c:pt>
                <c:pt idx="1277">
                  <c:v>Captain America: The First AvengerÂ </c:v>
                </c:pt>
                <c:pt idx="1278">
                  <c:v>Cats Don't DanceÂ </c:v>
                </c:pt>
                <c:pt idx="1279">
                  <c:v>ChappieÂ </c:v>
                </c:pt>
                <c:pt idx="1280">
                  <c:v>CleanÂ </c:v>
                </c:pt>
                <c:pt idx="1281">
                  <c:v>Clear and Present DangerÂ </c:v>
                </c:pt>
                <c:pt idx="1282">
                  <c:v>Conan the BarbarianÂ </c:v>
                </c:pt>
                <c:pt idx="1283">
                  <c:v>Cool RunningsÂ </c:v>
                </c:pt>
                <c:pt idx="1284">
                  <c:v>Cop LandÂ </c:v>
                </c:pt>
                <c:pt idx="1285">
                  <c:v>Cradle Will RockÂ </c:v>
                </c:pt>
                <c:pt idx="1286">
                  <c:v>CrooklynÂ </c:v>
                </c:pt>
                <c:pt idx="1287">
                  <c:v>Cruel IntentionsÂ </c:v>
                </c:pt>
                <c:pt idx="1288">
                  <c:v>DisturbiaÂ </c:v>
                </c:pt>
                <c:pt idx="1289">
                  <c:v>Dolphin TaleÂ </c:v>
                </c:pt>
                <c:pt idx="1290">
                  <c:v>Donovan's ReefÂ </c:v>
                </c:pt>
                <c:pt idx="1291">
                  <c:v>Dreamer: Inspired by a True StoryÂ </c:v>
                </c:pt>
                <c:pt idx="1292">
                  <c:v>Duel in the SunÂ </c:v>
                </c:pt>
                <c:pt idx="1293">
                  <c:v>East Is EastÂ </c:v>
                </c:pt>
                <c:pt idx="1294">
                  <c:v>El MariachiÂ </c:v>
                </c:pt>
                <c:pt idx="1295">
                  <c:v>ElfÂ </c:v>
                </c:pt>
                <c:pt idx="1296">
                  <c:v>Elizabeth: The Golden AgeÂ </c:v>
                </c:pt>
                <c:pt idx="1297">
                  <c:v>Extremely Loud &amp; Incredibly CloseÂ </c:v>
                </c:pt>
                <c:pt idx="1298">
                  <c:v>Fatal AttractionÂ </c:v>
                </c:pt>
                <c:pt idx="1299">
                  <c:v>Four BrothersÂ </c:v>
                </c:pt>
                <c:pt idx="1300">
                  <c:v>Get on UpÂ </c:v>
                </c:pt>
                <c:pt idx="1301">
                  <c:v>Get ShortyÂ </c:v>
                </c:pt>
                <c:pt idx="1302">
                  <c:v>Green ZoneÂ </c:v>
                </c:pt>
                <c:pt idx="1303">
                  <c:v>Gridiron GangÂ </c:v>
                </c:pt>
                <c:pt idx="1304">
                  <c:v>He Got GameÂ </c:v>
                </c:pt>
                <c:pt idx="1305">
                  <c:v>Hearts in AtlantisÂ </c:v>
                </c:pt>
                <c:pt idx="1306">
                  <c:v>Horrible BossesÂ </c:v>
                </c:pt>
                <c:pt idx="1307">
                  <c:v>Ice Age: The MeltdownÂ </c:v>
                </c:pt>
                <c:pt idx="1308">
                  <c:v>Imagine Me &amp; YouÂ </c:v>
                </c:pt>
                <c:pt idx="1309">
                  <c:v>Independence DayÂ </c:v>
                </c:pt>
                <c:pt idx="1310">
                  <c:v>It FollowsÂ </c:v>
                </c:pt>
                <c:pt idx="1311">
                  <c:v>Jab Tak Hai JaanÂ </c:v>
                </c:pt>
                <c:pt idx="1312">
                  <c:v>Jay and Silent Bob Strike BackÂ </c:v>
                </c:pt>
                <c:pt idx="1313">
                  <c:v>Jersey BoysÂ </c:v>
                </c:pt>
                <c:pt idx="1314">
                  <c:v>JoeÂ </c:v>
                </c:pt>
                <c:pt idx="1315">
                  <c:v>KingpinÂ </c:v>
                </c:pt>
                <c:pt idx="1316">
                  <c:v>Labor DayÂ </c:v>
                </c:pt>
                <c:pt idx="1317">
                  <c:v>Lights OutÂ </c:v>
                </c:pt>
                <c:pt idx="1318">
                  <c:v>Little Shop of HorrorsÂ </c:v>
                </c:pt>
                <c:pt idx="1319">
                  <c:v>Lovely &amp; AmazingÂ </c:v>
                </c:pt>
                <c:pt idx="1320">
                  <c:v>Madagascar 3: Europe's Most WantedÂ </c:v>
                </c:pt>
                <c:pt idx="1321">
                  <c:v>MadagascarÂ </c:v>
                </c:pt>
                <c:pt idx="1322">
                  <c:v>MirrormaskÂ </c:v>
                </c:pt>
                <c:pt idx="1323">
                  <c:v>Mission: Impossible IIIÂ </c:v>
                </c:pt>
                <c:pt idx="1324">
                  <c:v>Mr. Peabody &amp; ShermanÂ </c:v>
                </c:pt>
                <c:pt idx="1325">
                  <c:v>Mrs. DoubtfireÂ </c:v>
                </c:pt>
                <c:pt idx="1326">
                  <c:v>MumfordÂ </c:v>
                </c:pt>
                <c:pt idx="1327">
                  <c:v>Napoleon DynamiteÂ </c:v>
                </c:pt>
                <c:pt idx="1328">
                  <c:v>National TreasureÂ </c:v>
                </c:pt>
                <c:pt idx="1329">
                  <c:v>Now You See Me 2Â </c:v>
                </c:pt>
                <c:pt idx="1330">
                  <c:v>Ocean's ThirteenÂ </c:v>
                </c:pt>
                <c:pt idx="1331">
                  <c:v>Oliver TwistÂ </c:v>
                </c:pt>
                <c:pt idx="1332">
                  <c:v>Patriot GamesÂ </c:v>
                </c:pt>
                <c:pt idx="1333">
                  <c:v>Pretty WomanÂ </c:v>
                </c:pt>
                <c:pt idx="1334">
                  <c:v>Radio FlyerÂ </c:v>
                </c:pt>
                <c:pt idx="1335">
                  <c:v>RadioÂ </c:v>
                </c:pt>
                <c:pt idx="1336">
                  <c:v>Return to MeÂ </c:v>
                </c:pt>
                <c:pt idx="1337">
                  <c:v>Rob RoyÂ </c:v>
                </c:pt>
                <c:pt idx="1338">
                  <c:v>Robin Hood: Prince of ThievesÂ </c:v>
                </c:pt>
                <c:pt idx="1339">
                  <c:v>Role ModelsÂ </c:v>
                </c:pt>
                <c:pt idx="1340">
                  <c:v>Saved!Â </c:v>
                </c:pt>
                <c:pt idx="1341">
                  <c:v>SerendipityÂ </c:v>
                </c:pt>
                <c:pt idx="1342">
                  <c:v>Shadow of the VampireÂ </c:v>
                </c:pt>
                <c:pt idx="1343">
                  <c:v>Simon BirchÂ </c:v>
                </c:pt>
                <c:pt idx="1344">
                  <c:v>Soul FoodÂ </c:v>
                </c:pt>
                <c:pt idx="1345">
                  <c:v>SpecialÂ </c:v>
                </c:pt>
                <c:pt idx="1346">
                  <c:v>SteamboyÂ </c:v>
                </c:pt>
                <c:pt idx="1347">
                  <c:v>Step BrothersÂ </c:v>
                </c:pt>
                <c:pt idx="1348">
                  <c:v>StripesÂ </c:v>
                </c:pt>
                <c:pt idx="1349">
                  <c:v>Suicide SquadÂ </c:v>
                </c:pt>
                <c:pt idx="1350">
                  <c:v>Sunshine CleaningÂ </c:v>
                </c:pt>
                <c:pt idx="1351">
                  <c:v>Sunshine StateÂ </c:v>
                </c:pt>
                <c:pt idx="1352">
                  <c:v>Tea with MussoliniÂ </c:v>
                </c:pt>
                <c:pt idx="1353">
                  <c:v>That Thing You Do!Â </c:v>
                </c:pt>
                <c:pt idx="1354">
                  <c:v>The 33Â </c:v>
                </c:pt>
                <c:pt idx="1355">
                  <c:v>The BeyondÂ </c:v>
                </c:pt>
                <c:pt idx="1356">
                  <c:v>The Book of EliÂ </c:v>
                </c:pt>
                <c:pt idx="1357">
                  <c:v>The Brothers BloomÂ </c:v>
                </c:pt>
                <c:pt idx="1358">
                  <c:v>The Chronicles of Narnia: The Lion, the Witch and the WardrobeÂ </c:v>
                </c:pt>
                <c:pt idx="1359">
                  <c:v>The DebtÂ </c:v>
                </c:pt>
                <c:pt idx="1360">
                  <c:v>The Devil's RejectsÂ </c:v>
                </c:pt>
                <c:pt idx="1361">
                  <c:v>The Diary of a Teenage GirlÂ </c:v>
                </c:pt>
                <c:pt idx="1362">
                  <c:v>The DuchessÂ </c:v>
                </c:pt>
                <c:pt idx="1363">
                  <c:v>The EastÂ </c:v>
                </c:pt>
                <c:pt idx="1364">
                  <c:v>The Emperor's ClubÂ </c:v>
                </c:pt>
                <c:pt idx="1365">
                  <c:v>The Good HeartÂ </c:v>
                </c:pt>
                <c:pt idx="1366">
                  <c:v>The History BoysÂ </c:v>
                </c:pt>
                <c:pt idx="1367">
                  <c:v>The HolidayÂ </c:v>
                </c:pt>
                <c:pt idx="1368">
                  <c:v>The Hunchback of Notre DameÂ </c:v>
                </c:pt>
                <c:pt idx="1369">
                  <c:v>The Hunting PartyÂ </c:v>
                </c:pt>
                <c:pt idx="1370">
                  <c:v>The IcemanÂ </c:v>
                </c:pt>
                <c:pt idx="1371">
                  <c:v>The Importance of Being EarnestÂ </c:v>
                </c:pt>
                <c:pt idx="1372">
                  <c:v>The IslandÂ </c:v>
                </c:pt>
                <c:pt idx="1373">
                  <c:v>The Last CastleÂ </c:v>
                </c:pt>
                <c:pt idx="1374">
                  <c:v>The Last DragonÂ </c:v>
                </c:pt>
                <c:pt idx="1375">
                  <c:v>The MajesticÂ </c:v>
                </c:pt>
                <c:pt idx="1376">
                  <c:v>The MaskÂ </c:v>
                </c:pt>
                <c:pt idx="1377">
                  <c:v>The Road to El DoradoÂ </c:v>
                </c:pt>
                <c:pt idx="1378">
                  <c:v>The RoseÂ </c:v>
                </c:pt>
                <c:pt idx="1379">
                  <c:v>The Upside of AngerÂ </c:v>
                </c:pt>
                <c:pt idx="1380">
                  <c:v>The WoodÂ </c:v>
                </c:pt>
                <c:pt idx="1381">
                  <c:v>Top GunÂ </c:v>
                </c:pt>
                <c:pt idx="1382">
                  <c:v>UnknownÂ </c:v>
                </c:pt>
                <c:pt idx="1383">
                  <c:v>Vanilla SkyÂ </c:v>
                </c:pt>
                <c:pt idx="1384">
                  <c:v>Veronica GuerinÂ </c:v>
                </c:pt>
                <c:pt idx="1385">
                  <c:v>Wah-WahÂ </c:v>
                </c:pt>
                <c:pt idx="1386">
                  <c:v>Warm BodiesÂ </c:v>
                </c:pt>
                <c:pt idx="1387">
                  <c:v>Water for ElephantsÂ </c:v>
                </c:pt>
                <c:pt idx="1388">
                  <c:v>We Own the NightÂ </c:v>
                </c:pt>
                <c:pt idx="1389">
                  <c:v>When Did You Last See Your Father?Â </c:v>
                </c:pt>
                <c:pt idx="1390">
                  <c:v>When the Cat's AwayÂ </c:v>
                </c:pt>
                <c:pt idx="1391">
                  <c:v>Whip ItÂ </c:v>
                </c:pt>
                <c:pt idx="1392">
                  <c:v>Wild TargetÂ </c:v>
                </c:pt>
                <c:pt idx="1393">
                  <c:v>YesÂ </c:v>
                </c:pt>
                <c:pt idx="1394">
                  <c:v>You Only Live TwiceÂ </c:v>
                </c:pt>
                <c:pt idx="1395">
                  <c:v>1408Â </c:v>
                </c:pt>
                <c:pt idx="1396">
                  <c:v>21Â </c:v>
                </c:pt>
                <c:pt idx="1397">
                  <c:v>50 First DatesÂ </c:v>
                </c:pt>
                <c:pt idx="1398">
                  <c:v>A Christmas CarolÂ </c:v>
                </c:pt>
                <c:pt idx="1399">
                  <c:v>A Home at the End of the WorldÂ </c:v>
                </c:pt>
                <c:pt idx="1400">
                  <c:v>A Most Wanted ManÂ </c:v>
                </c:pt>
                <c:pt idx="1401">
                  <c:v>A Prairie Home CompanionÂ </c:v>
                </c:pt>
                <c:pt idx="1402">
                  <c:v>AliÂ </c:v>
                </c:pt>
                <c:pt idx="1403">
                  <c:v>Any Given SundayÂ </c:v>
                </c:pt>
                <c:pt idx="1404">
                  <c:v>Atlantis: The Lost EmpireÂ </c:v>
                </c:pt>
                <c:pt idx="1405">
                  <c:v>BabeÂ </c:v>
                </c:pt>
                <c:pt idx="1406">
                  <c:v>Bad BoysÂ </c:v>
                </c:pt>
                <c:pt idx="1407">
                  <c:v>Beavis and Butt-Head Do AmericaÂ </c:v>
                </c:pt>
                <c:pt idx="1408">
                  <c:v>BernieÂ </c:v>
                </c:pt>
                <c:pt idx="1409">
                  <c:v>Bicentennial ManÂ </c:v>
                </c:pt>
                <c:pt idx="1410">
                  <c:v>BloodsportÂ </c:v>
                </c:pt>
                <c:pt idx="1411">
                  <c:v>Bottle ShockÂ </c:v>
                </c:pt>
                <c:pt idx="1412">
                  <c:v>BridesmaidsÂ </c:v>
                </c:pt>
                <c:pt idx="1413">
                  <c:v>Bringing Out the DeadÂ </c:v>
                </c:pt>
                <c:pt idx="1414">
                  <c:v>BulworthÂ </c:v>
                </c:pt>
                <c:pt idx="1415">
                  <c:v>Cheap ThrillsÂ </c:v>
                </c:pt>
                <c:pt idx="1416">
                  <c:v>CluelessÂ </c:v>
                </c:pt>
                <c:pt idx="1417">
                  <c:v>Con AirÂ </c:v>
                </c:pt>
                <c:pt idx="1418">
                  <c:v>Copying BeethovenÂ </c:v>
                </c:pt>
                <c:pt idx="1419">
                  <c:v>Death SentenceÂ </c:v>
                </c:pt>
                <c:pt idx="1420">
                  <c:v>DefendorÂ </c:v>
                </c:pt>
                <c:pt idx="1421">
                  <c:v>Detroit Rock CityÂ </c:v>
                </c:pt>
                <c:pt idx="1422">
                  <c:v>Don Juan DeMarcoÂ </c:v>
                </c:pt>
                <c:pt idx="1423">
                  <c:v>Draft DayÂ </c:v>
                </c:pt>
                <c:pt idx="1424">
                  <c:v>El crimen del padre AmaroÂ </c:v>
                </c:pt>
                <c:pt idx="1425">
                  <c:v>Everyone Says I Love YouÂ </c:v>
                </c:pt>
                <c:pt idx="1426">
                  <c:v>eXistenZÂ </c:v>
                </c:pt>
                <c:pt idx="1427">
                  <c:v>Fair GameÂ </c:v>
                </c:pt>
                <c:pt idx="1428">
                  <c:v>FidoÂ </c:v>
                </c:pt>
                <c:pt idx="1429">
                  <c:v>Flirting with DisasterÂ </c:v>
                </c:pt>
                <c:pt idx="1430">
                  <c:v>For Your Eyes OnlyÂ </c:v>
                </c:pt>
                <c:pt idx="1431">
                  <c:v>From HellÂ </c:v>
                </c:pt>
                <c:pt idx="1432">
                  <c:v>Get on the BusÂ </c:v>
                </c:pt>
                <c:pt idx="1433">
                  <c:v>Goal! The Dream BeginsÂ </c:v>
                </c:pt>
                <c:pt idx="1434">
                  <c:v>HannaÂ </c:v>
                </c:pt>
                <c:pt idx="1435">
                  <c:v>Heaven's GateÂ </c:v>
                </c:pt>
                <c:pt idx="1436">
                  <c:v>HellboyÂ </c:v>
                </c:pt>
                <c:pt idx="1437">
                  <c:v>High TensionÂ </c:v>
                </c:pt>
                <c:pt idx="1438">
                  <c:v>If I StayÂ </c:v>
                </c:pt>
                <c:pt idx="1439">
                  <c:v>Inside Deep ThroatÂ </c:v>
                </c:pt>
                <c:pt idx="1440">
                  <c:v>InsidiousÂ </c:v>
                </c:pt>
                <c:pt idx="1441">
                  <c:v>La BambaÂ </c:v>
                </c:pt>
                <c:pt idx="1442">
                  <c:v>La otra conquistaÂ </c:v>
                </c:pt>
                <c:pt idx="1443">
                  <c:v>Liar LiarÂ </c:v>
                </c:pt>
                <c:pt idx="1444">
                  <c:v>Light SleeperÂ </c:v>
                </c:pt>
                <c:pt idx="1445">
                  <c:v>Live and Let DieÂ </c:v>
                </c:pt>
                <c:pt idx="1446">
                  <c:v>Logan's RunÂ </c:v>
                </c:pt>
                <c:pt idx="1447">
                  <c:v>Machine Gun PreacherÂ </c:v>
                </c:pt>
                <c:pt idx="1448">
                  <c:v>Major DundeeÂ </c:v>
                </c:pt>
                <c:pt idx="1449">
                  <c:v>Martian ChildÂ </c:v>
                </c:pt>
                <c:pt idx="1450">
                  <c:v>MaxÂ </c:v>
                </c:pt>
                <c:pt idx="1451">
                  <c:v>Me and Orson WellesÂ </c:v>
                </c:pt>
                <c:pt idx="1452">
                  <c:v>Men in Black 3Â </c:v>
                </c:pt>
                <c:pt idx="1453">
                  <c:v>Miracles from HeavenÂ </c:v>
                </c:pt>
                <c:pt idx="1454">
                  <c:v>Mr. TurnerÂ </c:v>
                </c:pt>
                <c:pt idx="1455">
                  <c:v>My GirlÂ </c:v>
                </c:pt>
                <c:pt idx="1456">
                  <c:v>My Summer of LoveÂ </c:v>
                </c:pt>
                <c:pt idx="1457">
                  <c:v>No EscapeÂ </c:v>
                </c:pt>
                <c:pt idx="1458">
                  <c:v>On Her Majesty's Secret ServiceÂ </c:v>
                </c:pt>
                <c:pt idx="1459">
                  <c:v>OndineÂ </c:v>
                </c:pt>
                <c:pt idx="1460">
                  <c:v>One Hour PhotoÂ </c:v>
                </c:pt>
                <c:pt idx="1461">
                  <c:v>Out of the FurnaceÂ </c:v>
                </c:pt>
                <c:pt idx="1462">
                  <c:v>Over the HedgeÂ </c:v>
                </c:pt>
                <c:pt idx="1463">
                  <c:v>PandorumÂ </c:v>
                </c:pt>
                <c:pt idx="1464">
                  <c:v>Panic RoomÂ </c:v>
                </c:pt>
                <c:pt idx="1465">
                  <c:v>PrefontaineÂ </c:v>
                </c:pt>
                <c:pt idx="1466">
                  <c:v>QuartetÂ </c:v>
                </c:pt>
                <c:pt idx="1467">
                  <c:v>Quigley Down UnderÂ </c:v>
                </c:pt>
                <c:pt idx="1468">
                  <c:v>RedbeltÂ </c:v>
                </c:pt>
                <c:pt idx="1469">
                  <c:v>RenditionÂ </c:v>
                </c:pt>
                <c:pt idx="1470">
                  <c:v>Resurrecting the ChampÂ </c:v>
                </c:pt>
                <c:pt idx="1471">
                  <c:v>Ride with the DevilÂ </c:v>
                </c:pt>
                <c:pt idx="1472">
                  <c:v>Romeo + JulietÂ </c:v>
                </c:pt>
                <c:pt idx="1473">
                  <c:v>Safe HouseÂ </c:v>
                </c:pt>
                <c:pt idx="1474">
                  <c:v>Sea of LoveÂ </c:v>
                </c:pt>
                <c:pt idx="1475">
                  <c:v>Set It OffÂ </c:v>
                </c:pt>
                <c:pt idx="1476">
                  <c:v>Sholem Aleichem: Laughing in the DarknessÂ </c:v>
                </c:pt>
                <c:pt idx="1477">
                  <c:v>SinisterÂ </c:v>
                </c:pt>
                <c:pt idx="1478">
                  <c:v>Sliding DoorsÂ </c:v>
                </c:pt>
                <c:pt idx="1479">
                  <c:v>Snow Falling on CedarsÂ </c:v>
                </c:pt>
                <c:pt idx="1480">
                  <c:v>SpectreÂ </c:v>
                </c:pt>
                <c:pt idx="1481">
                  <c:v>SpiderÂ </c:v>
                </c:pt>
                <c:pt idx="1482">
                  <c:v>SpunÂ </c:v>
                </c:pt>
                <c:pt idx="1483">
                  <c:v>StokerÂ </c:v>
                </c:pt>
                <c:pt idx="1484">
                  <c:v>Street KingsÂ </c:v>
                </c:pt>
                <c:pt idx="1485">
                  <c:v>SuperÂ </c:v>
                </c:pt>
                <c:pt idx="1486">
                  <c:v>Superman IIÂ </c:v>
                </c:pt>
                <c:pt idx="1487">
                  <c:v>Surf's UpÂ </c:v>
                </c:pt>
                <c:pt idx="1488">
                  <c:v>The Addams FamilyÂ </c:v>
                </c:pt>
                <c:pt idx="1489">
                  <c:v>The American PresidentÂ </c:v>
                </c:pt>
                <c:pt idx="1490">
                  <c:v>The BFGÂ </c:v>
                </c:pt>
                <c:pt idx="1491">
                  <c:v>The BoxtrollsÂ </c:v>
                </c:pt>
                <c:pt idx="1492">
                  <c:v>The Curse of the Jade ScorpionÂ </c:v>
                </c:pt>
                <c:pt idx="1493">
                  <c:v>The Devil Wears PradaÂ </c:v>
                </c:pt>
                <c:pt idx="1494">
                  <c:v>The FirmÂ </c:v>
                </c:pt>
                <c:pt idx="1495">
                  <c:v>The FogÂ </c:v>
                </c:pt>
                <c:pt idx="1496">
                  <c:v>The Ghost and the DarknessÂ </c:v>
                </c:pt>
                <c:pt idx="1497">
                  <c:v>The Girl Next DoorÂ </c:v>
                </c:pt>
                <c:pt idx="1498">
                  <c:v>The GreyÂ </c:v>
                </c:pt>
                <c:pt idx="1499">
                  <c:v>The Hitchhiker's Guide to the GalaxyÂ </c:v>
                </c:pt>
                <c:pt idx="1500">
                  <c:v>The Imaginarium of Doctor ParnassusÂ </c:v>
                </c:pt>
                <c:pt idx="1501">
                  <c:v>The Incredible HulkÂ </c:v>
                </c:pt>
                <c:pt idx="1502">
                  <c:v>The Lake HouseÂ </c:v>
                </c:pt>
                <c:pt idx="1503">
                  <c:v>The Man with the Golden GunÂ </c:v>
                </c:pt>
                <c:pt idx="1504">
                  <c:v>The MatadorÂ </c:v>
                </c:pt>
                <c:pt idx="1505">
                  <c:v>The Maze RunnerÂ </c:v>
                </c:pt>
                <c:pt idx="1506">
                  <c:v>The Naked Gun 2Â½: The Smell of FearÂ </c:v>
                </c:pt>
                <c:pt idx="1507">
                  <c:v>The Nativity StoryÂ </c:v>
                </c:pt>
                <c:pt idx="1508">
                  <c:v>The Perfect HostÂ </c:v>
                </c:pt>
                <c:pt idx="1509">
                  <c:v>The PledgeÂ </c:v>
                </c:pt>
                <c:pt idx="1510">
                  <c:v>The RobeÂ </c:v>
                </c:pt>
                <c:pt idx="1511">
                  <c:v>The ScoreÂ </c:v>
                </c:pt>
                <c:pt idx="1512">
                  <c:v>The Secret Life of PetsÂ </c:v>
                </c:pt>
                <c:pt idx="1513">
                  <c:v>The ShallowsÂ </c:v>
                </c:pt>
                <c:pt idx="1514">
                  <c:v>The Shipping NewsÂ </c:v>
                </c:pt>
                <c:pt idx="1515">
                  <c:v>The Thomas Crown AffairÂ </c:v>
                </c:pt>
                <c:pt idx="1516">
                  <c:v>The TransporterÂ </c:v>
                </c:pt>
                <c:pt idx="1517">
                  <c:v>The VowÂ </c:v>
                </c:pt>
                <c:pt idx="1518">
                  <c:v>The WitchÂ </c:v>
                </c:pt>
                <c:pt idx="1519">
                  <c:v>The Yellow HandkerchiefÂ </c:v>
                </c:pt>
                <c:pt idx="1520">
                  <c:v>Things to Do in Denver When You're DeadÂ </c:v>
                </c:pt>
                <c:pt idx="1521">
                  <c:v>ThirteenÂ </c:v>
                </c:pt>
                <c:pt idx="1522">
                  <c:v>To Die ForÂ </c:v>
                </c:pt>
                <c:pt idx="1523">
                  <c:v>Tristram Shandy: A Cock and Bull StoryÂ </c:v>
                </c:pt>
                <c:pt idx="1524">
                  <c:v>TRON: LegacyÂ </c:v>
                </c:pt>
                <c:pt idx="1525">
                  <c:v>Underworld: EvolutionÂ </c:v>
                </c:pt>
                <c:pt idx="1526">
                  <c:v>UnstoppableÂ </c:v>
                </c:pt>
                <c:pt idx="1527">
                  <c:v>Waiting...Â </c:v>
                </c:pt>
                <c:pt idx="1528">
                  <c:v>Walking and TalkingÂ </c:v>
                </c:pt>
                <c:pt idx="1529">
                  <c:v>Where the Heart IsÂ </c:v>
                </c:pt>
                <c:pt idx="1530">
                  <c:v>Where the Wild Things AreÂ </c:v>
                </c:pt>
                <c:pt idx="1531">
                  <c:v>X-Men: The Last StandÂ </c:v>
                </c:pt>
                <c:pt idx="1532">
                  <c:v>Yes ManÂ </c:v>
                </c:pt>
                <c:pt idx="1533">
                  <c:v>Young GunsÂ </c:v>
                </c:pt>
                <c:pt idx="1534">
                  <c:v>Young Sherlock HolmesÂ </c:v>
                </c:pt>
                <c:pt idx="1535">
                  <c:v>2 GunsÂ </c:v>
                </c:pt>
                <c:pt idx="1536">
                  <c:v>A Mighty HeartÂ </c:v>
                </c:pt>
                <c:pt idx="1537">
                  <c:v>Absolute PowerÂ </c:v>
                </c:pt>
                <c:pt idx="1538">
                  <c:v>Albert NobbsÂ </c:v>
                </c:pt>
                <c:pt idx="1539">
                  <c:v>American DesiÂ </c:v>
                </c:pt>
                <c:pt idx="1540">
                  <c:v>American ReunionÂ </c:v>
                </c:pt>
                <c:pt idx="1541">
                  <c:v>Analyze ThisÂ </c:v>
                </c:pt>
                <c:pt idx="1542">
                  <c:v>Angels &amp; DemonsÂ </c:v>
                </c:pt>
                <c:pt idx="1543">
                  <c:v>Anna and the KingÂ </c:v>
                </c:pt>
                <c:pt idx="1544">
                  <c:v>Bad Lieutenant: Port of Call New OrleansÂ </c:v>
                </c:pt>
                <c:pt idx="1545">
                  <c:v>Bad WordsÂ </c:v>
                </c:pt>
                <c:pt idx="1546">
                  <c:v>Bend It Like BeckhamÂ </c:v>
                </c:pt>
                <c:pt idx="1547">
                  <c:v>Beyond the SeaÂ </c:v>
                </c:pt>
                <c:pt idx="1548">
                  <c:v>Blade IIÂ </c:v>
                </c:pt>
                <c:pt idx="1549">
                  <c:v>Blue CarÂ </c:v>
                </c:pt>
                <c:pt idx="1550">
                  <c:v>Bridget Jones's DiaryÂ </c:v>
                </c:pt>
                <c:pt idx="1551">
                  <c:v>Brooklyn's FinestÂ </c:v>
                </c:pt>
                <c:pt idx="1552">
                  <c:v>Bruce AlmightyÂ </c:v>
                </c:pt>
                <c:pt idx="1553">
                  <c:v>Catch a FireÂ </c:v>
                </c:pt>
                <c:pt idx="1554">
                  <c:v>Center StageÂ </c:v>
                </c:pt>
                <c:pt idx="1555">
                  <c:v>Charlie and the Chocolate FactoryÂ </c:v>
                </c:pt>
                <c:pt idx="1556">
                  <c:v>City of AngelsÂ </c:v>
                </c:pt>
                <c:pt idx="1557">
                  <c:v>Coco Before ChanelÂ </c:v>
                </c:pt>
                <c:pt idx="1558">
                  <c:v>ConfidenceÂ </c:v>
                </c:pt>
                <c:pt idx="1559">
                  <c:v>Conspiracy TheoryÂ </c:v>
                </c:pt>
                <c:pt idx="1560">
                  <c:v>Diamonds Are ForeverÂ </c:v>
                </c:pt>
                <c:pt idx="1561">
                  <c:v>DivergentÂ </c:v>
                </c:pt>
                <c:pt idx="1562">
                  <c:v>Dodgeball: A True Underdog StoryÂ </c:v>
                </c:pt>
                <c:pt idx="1563">
                  <c:v>DragonslayerÂ </c:v>
                </c:pt>
                <c:pt idx="1564">
                  <c:v>Ender's GameÂ </c:v>
                </c:pt>
                <c:pt idx="1565">
                  <c:v>EpicÂ </c:v>
                </c:pt>
                <c:pt idx="1566">
                  <c:v>Escape PlanÂ </c:v>
                </c:pt>
                <c:pt idx="1567">
                  <c:v>EulogyÂ </c:v>
                </c:pt>
                <c:pt idx="1568">
                  <c:v>Event HorizonÂ </c:v>
                </c:pt>
                <c:pt idx="1569">
                  <c:v>Facing the GiantsÂ </c:v>
                </c:pt>
                <c:pt idx="1570">
                  <c:v>Final DestinationÂ </c:v>
                </c:pt>
                <c:pt idx="1571">
                  <c:v>Flushed AwayÂ </c:v>
                </c:pt>
                <c:pt idx="1572">
                  <c:v>Four RoomsÂ </c:v>
                </c:pt>
                <c:pt idx="1573">
                  <c:v>Free State of JonesÂ </c:v>
                </c:pt>
                <c:pt idx="1574">
                  <c:v>Gangster SquadÂ </c:v>
                </c:pt>
                <c:pt idx="1575">
                  <c:v>Ghost TownÂ </c:v>
                </c:pt>
                <c:pt idx="1576">
                  <c:v>Ghosts of MississippiÂ </c:v>
                </c:pt>
                <c:pt idx="1577">
                  <c:v>HairsprayÂ </c:v>
                </c:pt>
                <c:pt idx="1578">
                  <c:v>Half BakedÂ </c:v>
                </c:pt>
                <c:pt idx="1579">
                  <c:v>HidalgoÂ </c:v>
                </c:pt>
                <c:pt idx="1580">
                  <c:v>High AnxietyÂ </c:v>
                </c:pt>
                <c:pt idx="1581">
                  <c:v>Hocus PocusÂ </c:v>
                </c:pt>
                <c:pt idx="1582">
                  <c:v>HomeÂ </c:v>
                </c:pt>
                <c:pt idx="1583">
                  <c:v>HookÂ </c:v>
                </c:pt>
                <c:pt idx="1584">
                  <c:v>Hotel Transylvania 2Â </c:v>
                </c:pt>
                <c:pt idx="1585">
                  <c:v>I Heart HuckabeesÂ </c:v>
                </c:pt>
                <c:pt idx="1586">
                  <c:v>In TimeÂ </c:v>
                </c:pt>
                <c:pt idx="1587">
                  <c:v>Inherent ViceÂ </c:v>
                </c:pt>
                <c:pt idx="1588">
                  <c:v>Just Like HeavenÂ </c:v>
                </c:pt>
                <c:pt idx="1589">
                  <c:v>Just LookingÂ </c:v>
                </c:pt>
                <c:pt idx="1590">
                  <c:v>K-19: The WidowmakerÂ </c:v>
                </c:pt>
                <c:pt idx="1591">
                  <c:v>Kevin Hart: Let Me ExplainÂ </c:v>
                </c:pt>
                <c:pt idx="1592">
                  <c:v>Killer JoeÂ </c:v>
                </c:pt>
                <c:pt idx="1593">
                  <c:v>Kissing Jessica SteinÂ </c:v>
                </c:pt>
                <c:pt idx="1594">
                  <c:v>Kit Kittredge: An American GirlÂ </c:v>
                </c:pt>
                <c:pt idx="1595">
                  <c:v>Lady in WhiteÂ </c:v>
                </c:pt>
                <c:pt idx="1596">
                  <c:v>Lethal Weapon 3Â </c:v>
                </c:pt>
                <c:pt idx="1597">
                  <c:v>Like CrazyÂ </c:v>
                </c:pt>
                <c:pt idx="1598">
                  <c:v>Love &amp; Other DrugsÂ </c:v>
                </c:pt>
                <c:pt idx="1599">
                  <c:v>Loving AnnabelleÂ </c:v>
                </c:pt>
                <c:pt idx="1600">
                  <c:v>MacheteÂ </c:v>
                </c:pt>
                <c:pt idx="1601">
                  <c:v>Madagascar: Escape 2 AfricaÂ </c:v>
                </c:pt>
                <c:pt idx="1602">
                  <c:v>Mambo ItalianoÂ </c:v>
                </c:pt>
                <c:pt idx="1603">
                  <c:v>Marvin's RoomÂ </c:v>
                </c:pt>
                <c:pt idx="1604">
                  <c:v>MayÂ </c:v>
                </c:pt>
                <c:pt idx="1605">
                  <c:v>Midnight SpecialÂ </c:v>
                </c:pt>
                <c:pt idx="1606">
                  <c:v>Money MonsterÂ </c:v>
                </c:pt>
                <c:pt idx="1607">
                  <c:v>Moonlight MileÂ </c:v>
                </c:pt>
                <c:pt idx="1608">
                  <c:v>My Blueberry NightsÂ </c:v>
                </c:pt>
                <c:pt idx="1609">
                  <c:v>Mystery, AlaskaÂ </c:v>
                </c:pt>
                <c:pt idx="1610">
                  <c:v>Next Stop WonderlandÂ </c:v>
                </c:pt>
                <c:pt idx="1611">
                  <c:v>Nick and Norah's Infinite PlaylistÂ </c:v>
                </c:pt>
                <c:pt idx="1612">
                  <c:v>Nothing to LoseÂ </c:v>
                </c:pt>
                <c:pt idx="1613">
                  <c:v>Old JoyÂ </c:v>
                </c:pt>
                <c:pt idx="1614">
                  <c:v>Only the StrongÂ </c:v>
                </c:pt>
                <c:pt idx="1615">
                  <c:v>Oscar and LucindaÂ </c:v>
                </c:pt>
                <c:pt idx="1616">
                  <c:v>Patch AdamsÂ </c:v>
                </c:pt>
                <c:pt idx="1617">
                  <c:v>Penguins of MadagascarÂ </c:v>
                </c:pt>
                <c:pt idx="1618">
                  <c:v>Pirates of the Caribbean: On Stranger TidesÂ </c:v>
                </c:pt>
                <c:pt idx="1619">
                  <c:v>Police AcademyÂ </c:v>
                </c:pt>
                <c:pt idx="1620">
                  <c:v>PontypoolÂ </c:v>
                </c:pt>
                <c:pt idx="1621">
                  <c:v>Pride and GloryÂ </c:v>
                </c:pt>
                <c:pt idx="1622">
                  <c:v>Primary ColorsÂ </c:v>
                </c:pt>
                <c:pt idx="1623">
                  <c:v>Project XÂ </c:v>
                </c:pt>
                <c:pt idx="1624">
                  <c:v>Puss in BootsÂ </c:v>
                </c:pt>
                <c:pt idx="1625">
                  <c:v>Quantum of SolaceÂ </c:v>
                </c:pt>
                <c:pt idx="1626">
                  <c:v>Ramona and BeezusÂ </c:v>
                </c:pt>
                <c:pt idx="1627">
                  <c:v>RED 2Â </c:v>
                </c:pt>
                <c:pt idx="1628">
                  <c:v>RenaissanceÂ </c:v>
                </c:pt>
                <c:pt idx="1629">
                  <c:v>Repo! The Genetic OperaÂ </c:v>
                </c:pt>
                <c:pt idx="1630">
                  <c:v>Resident EvilÂ </c:v>
                </c:pt>
                <c:pt idx="1631">
                  <c:v>Robin HoodÂ </c:v>
                </c:pt>
                <c:pt idx="1632">
                  <c:v>Rumble in the BronxÂ </c:v>
                </c:pt>
                <c:pt idx="1633">
                  <c:v>Safe HavenÂ </c:v>
                </c:pt>
                <c:pt idx="1634">
                  <c:v>ScoopÂ </c:v>
                </c:pt>
                <c:pt idx="1635">
                  <c:v>Seeking a Friend for the End of the WorldÂ </c:v>
                </c:pt>
                <c:pt idx="1636">
                  <c:v>SelenaÂ </c:v>
                </c:pt>
                <c:pt idx="1637">
                  <c:v>Serial MomÂ </c:v>
                </c:pt>
                <c:pt idx="1638">
                  <c:v>SignsÂ </c:v>
                </c:pt>
                <c:pt idx="1639">
                  <c:v>Silent RunningÂ </c:v>
                </c:pt>
                <c:pt idx="1640">
                  <c:v>Sinbad: Legend of the Seven SeasÂ </c:v>
                </c:pt>
                <c:pt idx="1641">
                  <c:v>Six-String SamuraiÂ </c:v>
                </c:pt>
                <c:pt idx="1642">
                  <c:v>Small Time CrooksÂ </c:v>
                </c:pt>
                <c:pt idx="1643">
                  <c:v>Smokin' AcesÂ </c:v>
                </c:pt>
                <c:pt idx="1644">
                  <c:v>Something's Gotta GiveÂ </c:v>
                </c:pt>
                <c:pt idx="1645">
                  <c:v>Star Wars: Episode II - Attack of the ClonesÂ </c:v>
                </c:pt>
                <c:pt idx="1646">
                  <c:v>StepmomÂ </c:v>
                </c:pt>
                <c:pt idx="1647">
                  <c:v>Sweet NovemberÂ </c:v>
                </c:pt>
                <c:pt idx="1648">
                  <c:v>Take the LeadÂ </c:v>
                </c:pt>
                <c:pt idx="1649">
                  <c:v>Taking WoodstockÂ </c:v>
                </c:pt>
                <c:pt idx="1650">
                  <c:v>Tales from the Crypt: Demon KnightÂ </c:v>
                </c:pt>
                <c:pt idx="1651">
                  <c:v>The Amazing Spider-Man 2Â </c:v>
                </c:pt>
                <c:pt idx="1652">
                  <c:v>The Ballad of Jack and RoseÂ </c:v>
                </c:pt>
                <c:pt idx="1653">
                  <c:v>The Beast from 20,000 FathomsÂ </c:v>
                </c:pt>
                <c:pt idx="1654">
                  <c:v>The BeaverÂ </c:v>
                </c:pt>
                <c:pt idx="1655">
                  <c:v>The Best Man HolidayÂ </c:v>
                </c:pt>
                <c:pt idx="1656">
                  <c:v>The Best ManÂ </c:v>
                </c:pt>
                <c:pt idx="1657">
                  <c:v>The Best of MeÂ </c:v>
                </c:pt>
                <c:pt idx="1658">
                  <c:v>The Bone CollectorÂ </c:v>
                </c:pt>
                <c:pt idx="1659">
                  <c:v>The Bourne LegacyÂ </c:v>
                </c:pt>
                <c:pt idx="1660">
                  <c:v>The CallÂ </c:v>
                </c:pt>
                <c:pt idx="1661">
                  <c:v>The Chronicles of RiddickÂ </c:v>
                </c:pt>
                <c:pt idx="1662">
                  <c:v>The ClientÂ </c:v>
                </c:pt>
                <c:pt idx="1663">
                  <c:v>The Exorcism of Emily RoseÂ </c:v>
                </c:pt>
                <c:pt idx="1664">
                  <c:v>The Expendables 2Â </c:v>
                </c:pt>
                <c:pt idx="1665">
                  <c:v>The Family ManÂ </c:v>
                </c:pt>
                <c:pt idx="1666">
                  <c:v>The Fast and the FuriousÂ </c:v>
                </c:pt>
                <c:pt idx="1667">
                  <c:v>The Great RaidÂ </c:v>
                </c:pt>
                <c:pt idx="1668">
                  <c:v>The Greatest Show on EarthÂ </c:v>
                </c:pt>
                <c:pt idx="1669">
                  <c:v>The GreatestÂ </c:v>
                </c:pt>
                <c:pt idx="1670">
                  <c:v>The Heart of MeÂ </c:v>
                </c:pt>
                <c:pt idx="1671">
                  <c:v>The HoaxÂ </c:v>
                </c:pt>
                <c:pt idx="1672">
                  <c:v>The Holy GirlÂ </c:v>
                </c:pt>
                <c:pt idx="1673">
                  <c:v>The Hunger Games: Mockingjay - Part 1Â </c:v>
                </c:pt>
                <c:pt idx="1674">
                  <c:v>The Legend of Bagger VanceÂ </c:v>
                </c:pt>
                <c:pt idx="1675">
                  <c:v>The Living DaylightsÂ </c:v>
                </c:pt>
                <c:pt idx="1676">
                  <c:v>The Long Kiss GoodnightÂ </c:v>
                </c:pt>
                <c:pt idx="1677">
                  <c:v>The Lost CityÂ </c:v>
                </c:pt>
                <c:pt idx="1678">
                  <c:v>The Lovely BonesÂ </c:v>
                </c:pt>
                <c:pt idx="1679">
                  <c:v>The Mask of ZorroÂ </c:v>
                </c:pt>
                <c:pt idx="1680">
                  <c:v>The Matrix RevolutionsÂ </c:v>
                </c:pt>
                <c:pt idx="1681">
                  <c:v>The New WorldÂ </c:v>
                </c:pt>
                <c:pt idx="1682">
                  <c:v>The Ninth GateÂ </c:v>
                </c:pt>
                <c:pt idx="1683">
                  <c:v>The Other Boleyn GirlÂ </c:v>
                </c:pt>
                <c:pt idx="1684">
                  <c:v>The Other GuysÂ </c:v>
                </c:pt>
                <c:pt idx="1685">
                  <c:v>The Pirates! Band of MisfitsÂ </c:v>
                </c:pt>
                <c:pt idx="1686">
                  <c:v>The ProposalÂ </c:v>
                </c:pt>
                <c:pt idx="1687">
                  <c:v>The Rules of AttractionÂ </c:v>
                </c:pt>
                <c:pt idx="1688">
                  <c:v>The RundownÂ </c:v>
                </c:pt>
                <c:pt idx="1689">
                  <c:v>The SoloistÂ </c:v>
                </c:pt>
                <c:pt idx="1690">
                  <c:v>The Tree of LifeÂ </c:v>
                </c:pt>
                <c:pt idx="1691">
                  <c:v>The Way of the GunÂ </c:v>
                </c:pt>
                <c:pt idx="1692">
                  <c:v>The White CountessÂ </c:v>
                </c:pt>
                <c:pt idx="1693">
                  <c:v>The Whole Nine YardsÂ </c:v>
                </c:pt>
                <c:pt idx="1694">
                  <c:v>The WolverineÂ </c:v>
                </c:pt>
                <c:pt idx="1695">
                  <c:v>This Is the EndÂ </c:v>
                </c:pt>
                <c:pt idx="1696">
                  <c:v>TranssiberianÂ </c:v>
                </c:pt>
                <c:pt idx="1697">
                  <c:v>TruckerÂ </c:v>
                </c:pt>
                <c:pt idx="1698">
                  <c:v>Tuck EverlastingÂ </c:v>
                </c:pt>
                <c:pt idx="1699">
                  <c:v>TumbleweedsÂ </c:v>
                </c:pt>
                <c:pt idx="1700">
                  <c:v>Under the Tuscan SunÂ </c:v>
                </c:pt>
                <c:pt idx="1701">
                  <c:v>UnfaithfulÂ </c:v>
                </c:pt>
                <c:pt idx="1702">
                  <c:v>Walk Hard: The Dewey Cox StoryÂ </c:v>
                </c:pt>
                <c:pt idx="1703">
                  <c:v>WantedÂ </c:v>
                </c:pt>
                <c:pt idx="1704">
                  <c:v>When the Game Stands TallÂ </c:v>
                </c:pt>
                <c:pt idx="1705">
                  <c:v>White FangÂ </c:v>
                </c:pt>
                <c:pt idx="1706">
                  <c:v>Wish I Was HereÂ </c:v>
                </c:pt>
                <c:pt idx="1707">
                  <c:v>X-Men Origins: WolverineÂ </c:v>
                </c:pt>
                <c:pt idx="1708">
                  <c:v>[Rec] 2Â </c:v>
                </c:pt>
                <c:pt idx="1709">
                  <c:v>16 BlocksÂ </c:v>
                </c:pt>
                <c:pt idx="1710">
                  <c:v>30 Days of NightÂ </c:v>
                </c:pt>
                <c:pt idx="1711">
                  <c:v>A Lot Like LoveÂ </c:v>
                </c:pt>
                <c:pt idx="1712">
                  <c:v>A Nightmare on Elm Street 3: Dream WarriorsÂ </c:v>
                </c:pt>
                <c:pt idx="1713">
                  <c:v>A Walk on the MoonÂ </c:v>
                </c:pt>
                <c:pt idx="1714">
                  <c:v>AntzÂ </c:v>
                </c:pt>
                <c:pt idx="1715">
                  <c:v>ArbitrageÂ </c:v>
                </c:pt>
                <c:pt idx="1716">
                  <c:v>ArmageddonÂ </c:v>
                </c:pt>
                <c:pt idx="1717">
                  <c:v>Attack the BlockÂ </c:v>
                </c:pt>
                <c:pt idx="1718">
                  <c:v>Austin Powers: The Spy Who Shagged MeÂ </c:v>
                </c:pt>
                <c:pt idx="1719">
                  <c:v>AustraliaÂ </c:v>
                </c:pt>
                <c:pt idx="1720">
                  <c:v>Auto FocusÂ </c:v>
                </c:pt>
                <c:pt idx="1721">
                  <c:v>Bad Boys IIÂ </c:v>
                </c:pt>
                <c:pt idx="1722">
                  <c:v>Bad GrandpaÂ </c:v>
                </c:pt>
                <c:pt idx="1723">
                  <c:v>BanditsÂ </c:v>
                </c:pt>
                <c:pt idx="1724">
                  <c:v>Black or WhiteÂ </c:v>
                </c:pt>
                <c:pt idx="1725">
                  <c:v>Black RainÂ </c:v>
                </c:pt>
                <c:pt idx="1726">
                  <c:v>Blast from the PastÂ </c:v>
                </c:pt>
                <c:pt idx="1727">
                  <c:v>BlindnessÂ </c:v>
                </c:pt>
                <c:pt idx="1728">
                  <c:v>Broken VesselsÂ </c:v>
                </c:pt>
                <c:pt idx="1729">
                  <c:v>BurntÂ </c:v>
                </c:pt>
                <c:pt idx="1730">
                  <c:v>But I'm a CheerleaderÂ </c:v>
                </c:pt>
                <c:pt idx="1731">
                  <c:v>Central IntelligenceÂ </c:v>
                </c:pt>
                <c:pt idx="1732">
                  <c:v>Chuck &amp; BuckÂ </c:v>
                </c:pt>
                <c:pt idx="1733">
                  <c:v>Clay PigeonsÂ </c:v>
                </c:pt>
                <c:pt idx="1734">
                  <c:v>Coffee TownÂ </c:v>
                </c:pt>
                <c:pt idx="1735">
                  <c:v>ContagionÂ </c:v>
                </c:pt>
                <c:pt idx="1736">
                  <c:v>CopycatÂ </c:v>
                </c:pt>
                <c:pt idx="1737">
                  <c:v>Courage Under FireÂ </c:v>
                </c:pt>
                <c:pt idx="1738">
                  <c:v>Curious GeorgeÂ </c:v>
                </c:pt>
                <c:pt idx="1739">
                  <c:v>Dark BlueÂ </c:v>
                </c:pt>
                <c:pt idx="1740">
                  <c:v>Dear WendyÂ </c:v>
                </c:pt>
                <c:pt idx="1741">
                  <c:v>De-LovelyÂ </c:v>
                </c:pt>
                <c:pt idx="1742">
                  <c:v>DerailedÂ </c:v>
                </c:pt>
                <c:pt idx="1743">
                  <c:v>Diary of a Wimpy Kid: Rodrick RulesÂ </c:v>
                </c:pt>
                <c:pt idx="1744">
                  <c:v>Don JonÂ </c:v>
                </c:pt>
                <c:pt idx="1745">
                  <c:v>Drag Me to HellÂ </c:v>
                </c:pt>
                <c:pt idx="1746">
                  <c:v>Due DateÂ </c:v>
                </c:pt>
                <c:pt idx="1747">
                  <c:v>DuneÂ </c:v>
                </c:pt>
                <c:pt idx="1748">
                  <c:v>DysFunktional FamilyÂ </c:v>
                </c:pt>
                <c:pt idx="1749">
                  <c:v>Eagle EyeÂ </c:v>
                </c:pt>
                <c:pt idx="1750">
                  <c:v>Edge of DarknessÂ </c:v>
                </c:pt>
                <c:pt idx="1751">
                  <c:v>ElysiumÂ </c:v>
                </c:pt>
                <c:pt idx="1752">
                  <c:v>EuroTripÂ </c:v>
                </c:pt>
                <c:pt idx="1753">
                  <c:v>Fighting Tommy RileyÂ </c:v>
                </c:pt>
                <c:pt idx="1754">
                  <c:v>FlatlinersÂ </c:v>
                </c:pt>
                <c:pt idx="1755">
                  <c:v>FlyboysÂ </c:v>
                </c:pt>
                <c:pt idx="1756">
                  <c:v>FocusÂ </c:v>
                </c:pt>
                <c:pt idx="1757">
                  <c:v>For Greater Glory: The True Story of CristiadaÂ </c:v>
                </c:pt>
                <c:pt idx="1758">
                  <c:v>Friends with BenefitsÂ </c:v>
                </c:pt>
                <c:pt idx="1759">
                  <c:v>Harold &amp; Kumar Escape from Guantanamo BayÂ </c:v>
                </c:pt>
                <c:pt idx="1760">
                  <c:v>HitchÂ </c:v>
                </c:pt>
                <c:pt idx="1761">
                  <c:v>HoffaÂ </c:v>
                </c:pt>
                <c:pt idx="1762">
                  <c:v>Hollywood EndingÂ </c:v>
                </c:pt>
                <c:pt idx="1763">
                  <c:v>Home Alone 2: Lost in New YorkÂ </c:v>
                </c:pt>
                <c:pt idx="1764">
                  <c:v>Home for the HolidaysÂ </c:v>
                </c:pt>
                <c:pt idx="1765">
                  <c:v>HostageÂ </c:v>
                </c:pt>
                <c:pt idx="1766">
                  <c:v>I Love You Phillip MorrisÂ </c:v>
                </c:pt>
                <c:pt idx="1767">
                  <c:v>Ice Age: Continental DriftÂ </c:v>
                </c:pt>
                <c:pt idx="1768">
                  <c:v>Incident at Loch NessÂ </c:v>
                </c:pt>
                <c:pt idx="1769">
                  <c:v>Insidious: Chapter 2Â </c:v>
                </c:pt>
                <c:pt idx="1770">
                  <c:v>Interview with the AssassinÂ </c:v>
                </c:pt>
                <c:pt idx="1771">
                  <c:v>It's ComplicatedÂ </c:v>
                </c:pt>
                <c:pt idx="1772">
                  <c:v>J. EdgarÂ </c:v>
                </c:pt>
                <c:pt idx="1773">
                  <c:v>Jackass: The MovieÂ </c:v>
                </c:pt>
                <c:pt idx="1774">
                  <c:v>John CarterÂ </c:v>
                </c:pt>
                <c:pt idx="1775">
                  <c:v>Jonah: A VeggieTales MovieÂ </c:v>
                </c:pt>
                <c:pt idx="1776">
                  <c:v>Joy RideÂ </c:v>
                </c:pt>
                <c:pt idx="1777">
                  <c:v>JoyÂ </c:v>
                </c:pt>
                <c:pt idx="1778">
                  <c:v>Kick-Ass 2Â </c:v>
                </c:pt>
                <c:pt idx="1779">
                  <c:v>Kiss of the DragonÂ </c:v>
                </c:pt>
                <c:pt idx="1780">
                  <c:v>Kiss the GirlsÂ </c:v>
                </c:pt>
                <c:pt idx="1781">
                  <c:v>Last VegasÂ </c:v>
                </c:pt>
                <c:pt idx="1782">
                  <c:v>Lethal Weapon 4Â </c:v>
                </c:pt>
                <c:pt idx="1783">
                  <c:v>Licence to KillÂ </c:v>
                </c:pt>
                <c:pt idx="1784">
                  <c:v>Living Out LoudÂ </c:v>
                </c:pt>
                <c:pt idx="1785">
                  <c:v>LondonÂ </c:v>
                </c:pt>
                <c:pt idx="1786">
                  <c:v>Lonesome JimÂ </c:v>
                </c:pt>
                <c:pt idx="1787">
                  <c:v>Man on a LedgeÂ </c:v>
                </c:pt>
                <c:pt idx="1788">
                  <c:v>Midnight in the Garden of Good and EvilÂ </c:v>
                </c:pt>
                <c:pt idx="1789">
                  <c:v>Monster HouseÂ </c:v>
                </c:pt>
                <c:pt idx="1790">
                  <c:v>My Big Fat Greek WeddingÂ </c:v>
                </c:pt>
                <c:pt idx="1791">
                  <c:v>My Date with DrewÂ </c:v>
                </c:pt>
                <c:pt idx="1792">
                  <c:v>Nanny McPheeÂ </c:v>
                </c:pt>
                <c:pt idx="1793">
                  <c:v>Never Back DownÂ </c:v>
                </c:pt>
                <c:pt idx="1794">
                  <c:v>OctopussyÂ </c:v>
                </c:pt>
                <c:pt idx="1795">
                  <c:v>Opal DreamÂ </c:v>
                </c:pt>
                <c:pt idx="1796">
                  <c:v>OutbreakÂ </c:v>
                </c:pt>
                <c:pt idx="1797">
                  <c:v>Pet SemataryÂ </c:v>
                </c:pt>
                <c:pt idx="1798">
                  <c:v>PocahontasÂ </c:v>
                </c:pt>
                <c:pt idx="1799">
                  <c:v>Prince of Persia: The Sands of TimeÂ </c:v>
                </c:pt>
                <c:pt idx="1800">
                  <c:v>Promised LandÂ </c:v>
                </c:pt>
                <c:pt idx="1801">
                  <c:v>RansomÂ </c:v>
                </c:pt>
                <c:pt idx="1802">
                  <c:v>Romeo Is BleedingÂ </c:v>
                </c:pt>
                <c:pt idx="1803">
                  <c:v>RosewaterÂ </c:v>
                </c:pt>
                <c:pt idx="1804">
                  <c:v>Run All NightÂ </c:v>
                </c:pt>
                <c:pt idx="1805">
                  <c:v>Rush Hour 2Â </c:v>
                </c:pt>
                <c:pt idx="1806">
                  <c:v>Saw IIÂ </c:v>
                </c:pt>
                <c:pt idx="1807">
                  <c:v>Secret WindowÂ </c:v>
                </c:pt>
                <c:pt idx="1808">
                  <c:v>SeveranceÂ </c:v>
                </c:pt>
                <c:pt idx="1809">
                  <c:v>Shanghai NoonÂ </c:v>
                </c:pt>
                <c:pt idx="1810">
                  <c:v>SherrybabyÂ </c:v>
                </c:pt>
                <c:pt idx="1811">
                  <c:v>Shooting FishÂ </c:v>
                </c:pt>
                <c:pt idx="1812">
                  <c:v>Silent HillÂ </c:v>
                </c:pt>
                <c:pt idx="1813">
                  <c:v>Slums of Beverly HillsÂ </c:v>
                </c:pt>
                <c:pt idx="1814">
                  <c:v>Star Trek III: The Search for SpockÂ </c:v>
                </c:pt>
                <c:pt idx="1815">
                  <c:v>Star Trek: GenerationsÂ </c:v>
                </c:pt>
                <c:pt idx="1816">
                  <c:v>Summer of SamÂ </c:v>
                </c:pt>
                <c:pt idx="1817">
                  <c:v>Talladega Nights: The Ballad of Ricky BobbyÂ </c:v>
                </c:pt>
                <c:pt idx="1818">
                  <c:v>Tears of the SunÂ </c:v>
                </c:pt>
                <c:pt idx="1819">
                  <c:v>Terminator GenisysÂ </c:v>
                </c:pt>
                <c:pt idx="1820">
                  <c:v>Terminator SalvationÂ </c:v>
                </c:pt>
                <c:pt idx="1821">
                  <c:v>The 13th WarriorÂ </c:v>
                </c:pt>
                <c:pt idx="1822">
                  <c:v>The BeachÂ </c:v>
                </c:pt>
                <c:pt idx="1823">
                  <c:v>The Brothers McMullenÂ </c:v>
                </c:pt>
                <c:pt idx="1824">
                  <c:v>The Chronicles of Narnia: Prince CaspianÂ </c:v>
                </c:pt>
                <c:pt idx="1825">
                  <c:v>The Da Vinci CodeÂ </c:v>
                </c:pt>
                <c:pt idx="1826">
                  <c:v>The Forbidden KingdomÂ </c:v>
                </c:pt>
                <c:pt idx="1827">
                  <c:v>The FuneralÂ </c:v>
                </c:pt>
                <c:pt idx="1828">
                  <c:v>The Good ThiefÂ </c:v>
                </c:pt>
                <c:pt idx="1829">
                  <c:v>The Greatest Story Ever ToldÂ </c:v>
                </c:pt>
                <c:pt idx="1830">
                  <c:v>The HeatÂ </c:v>
                </c:pt>
                <c:pt idx="1831">
                  <c:v>The HomesmanÂ </c:v>
                </c:pt>
                <c:pt idx="1832">
                  <c:v>The HowlingÂ </c:v>
                </c:pt>
                <c:pt idx="1833">
                  <c:v>The Hunger Games: Mockingjay - Part 2Â </c:v>
                </c:pt>
                <c:pt idx="1834">
                  <c:v>The ImmigrantÂ </c:v>
                </c:pt>
                <c:pt idx="1835">
                  <c:v>The InterviewÂ </c:v>
                </c:pt>
                <c:pt idx="1836">
                  <c:v>The Last House on the LeftÂ </c:v>
                </c:pt>
                <c:pt idx="1837">
                  <c:v>The Legend of SuriyothaiÂ </c:v>
                </c:pt>
                <c:pt idx="1838">
                  <c:v>The Legend of TarzanÂ </c:v>
                </c:pt>
                <c:pt idx="1839">
                  <c:v>The Man Who Knew Too LittleÂ </c:v>
                </c:pt>
                <c:pt idx="1840">
                  <c:v>The Manchurian CandidateÂ </c:v>
                </c:pt>
                <c:pt idx="1841">
                  <c:v>The MechanicÂ </c:v>
                </c:pt>
                <c:pt idx="1842">
                  <c:v>The Odd Life of Timothy GreenÂ </c:v>
                </c:pt>
                <c:pt idx="1843">
                  <c:v>The Original Kings of ComedyÂ </c:v>
                </c:pt>
                <c:pt idx="1844">
                  <c:v>The Polar ExpressÂ </c:v>
                </c:pt>
                <c:pt idx="1845">
                  <c:v>The Prince of TidesÂ </c:v>
                </c:pt>
                <c:pt idx="1846">
                  <c:v>The ProphecyÂ </c:v>
                </c:pt>
                <c:pt idx="1847">
                  <c:v>The RunawaysÂ </c:v>
                </c:pt>
                <c:pt idx="1848">
                  <c:v>The Running ManÂ </c:v>
                </c:pt>
                <c:pt idx="1849">
                  <c:v>The Second Best Exotic Marigold HotelÂ </c:v>
                </c:pt>
                <c:pt idx="1850">
                  <c:v>The Sisterhood of the Traveling PantsÂ </c:v>
                </c:pt>
                <c:pt idx="1851">
                  <c:v>The Spiderwick ChroniclesÂ </c:v>
                </c:pt>
                <c:pt idx="1852">
                  <c:v>The Weather ManÂ </c:v>
                </c:pt>
                <c:pt idx="1853">
                  <c:v>The Work and the Glory II: American ZionÂ </c:v>
                </c:pt>
                <c:pt idx="1854">
                  <c:v>Think Like a ManÂ </c:v>
                </c:pt>
                <c:pt idx="1855">
                  <c:v>This Is Martin BonnerÂ </c:v>
                </c:pt>
                <c:pt idx="1856">
                  <c:v>This Is Where I Leave YouÂ </c:v>
                </c:pt>
                <c:pt idx="1857">
                  <c:v>ThumbsuckerÂ </c:v>
                </c:pt>
                <c:pt idx="1858">
                  <c:v>Titan A.E.Â </c:v>
                </c:pt>
                <c:pt idx="1859">
                  <c:v>U-571Â </c:v>
                </c:pt>
                <c:pt idx="1860">
                  <c:v>Underworld: Rise of the LycansÂ </c:v>
                </c:pt>
                <c:pt idx="1861">
                  <c:v>Vantage PointÂ </c:v>
                </c:pt>
                <c:pt idx="1862">
                  <c:v>WasabiÂ </c:v>
                </c:pt>
                <c:pt idx="1863">
                  <c:v>What Lies BeneathÂ </c:v>
                </c:pt>
                <c:pt idx="1864">
                  <c:v>White SquallÂ </c:v>
                </c:pt>
                <c:pt idx="1865">
                  <c:v>WonderlandÂ </c:v>
                </c:pt>
                <c:pt idx="1866">
                  <c:v>Wyatt EarpÂ </c:v>
                </c:pt>
                <c:pt idx="1867">
                  <c:v>YentlÂ </c:v>
                </c:pt>
                <c:pt idx="1868">
                  <c:v>Zack and Miri Make a PornoÂ </c:v>
                </c:pt>
                <c:pt idx="1869">
                  <c:v>ZoolanderÂ </c:v>
                </c:pt>
                <c:pt idx="1870">
                  <c:v>8MMÂ </c:v>
                </c:pt>
                <c:pt idx="1871">
                  <c:v>A Civil ActionÂ </c:v>
                </c:pt>
                <c:pt idx="1872">
                  <c:v>A Dangerous MethodÂ </c:v>
                </c:pt>
                <c:pt idx="1873">
                  <c:v>A Perfect GetawayÂ </c:v>
                </c:pt>
                <c:pt idx="1874">
                  <c:v>A Walk Among the TombstonesÂ </c:v>
                </c:pt>
                <c:pt idx="1875">
                  <c:v>Act of ValorÂ </c:v>
                </c:pt>
                <c:pt idx="1876">
                  <c:v>Alice in WonderlandÂ </c:v>
                </c:pt>
                <c:pt idx="1877">
                  <c:v>AwakeÂ </c:v>
                </c:pt>
                <c:pt idx="1878">
                  <c:v>BamboozledÂ </c:v>
                </c:pt>
                <c:pt idx="1879">
                  <c:v>BasicÂ </c:v>
                </c:pt>
                <c:pt idx="1880">
                  <c:v>Beyond BordersÂ </c:v>
                </c:pt>
                <c:pt idx="1881">
                  <c:v>Big MiracleÂ </c:v>
                </c:pt>
                <c:pt idx="1882">
                  <c:v>Big TroubleÂ </c:v>
                </c:pt>
                <c:pt idx="1883">
                  <c:v>BlendedÂ </c:v>
                </c:pt>
                <c:pt idx="1884">
                  <c:v>Blood TiesÂ </c:v>
                </c:pt>
                <c:pt idx="1885">
                  <c:v>Boynton Beach ClubÂ </c:v>
                </c:pt>
                <c:pt idx="1886">
                  <c:v>Brown SugarÂ </c:v>
                </c:pt>
                <c:pt idx="1887">
                  <c:v>Can't Hardly WaitÂ </c:v>
                </c:pt>
                <c:pt idx="1888">
                  <c:v>CaravansÂ </c:v>
                </c:pt>
                <c:pt idx="1889">
                  <c:v>CellularÂ </c:v>
                </c:pt>
                <c:pt idx="1890">
                  <c:v>Changing LanesÂ </c:v>
                </c:pt>
                <c:pt idx="1891">
                  <c:v>Charlie St. CloudÂ </c:v>
                </c:pt>
                <c:pt idx="1892">
                  <c:v>Child's PlayÂ </c:v>
                </c:pt>
                <c:pt idx="1893">
                  <c:v>ChokeÂ </c:v>
                </c:pt>
                <c:pt idx="1894">
                  <c:v>City of EmberÂ </c:v>
                </c:pt>
                <c:pt idx="1895">
                  <c:v>Cloudy with a Chance of Meatballs 2Â </c:v>
                </c:pt>
                <c:pt idx="1896">
                  <c:v>ContrabandÂ </c:v>
                </c:pt>
                <c:pt idx="1897">
                  <c:v>Crazy/BeautifulÂ </c:v>
                </c:pt>
                <c:pt idx="1898">
                  <c:v>Crocodile DundeeÂ </c:v>
                </c:pt>
                <c:pt idx="1899">
                  <c:v>DaybreakersÂ </c:v>
                </c:pt>
                <c:pt idx="1900">
                  <c:v>Dead Man DownÂ </c:v>
                </c:pt>
                <c:pt idx="1901">
                  <c:v>DeterrenceÂ </c:v>
                </c:pt>
                <c:pt idx="1902">
                  <c:v>DinosaurÂ </c:v>
                </c:pt>
                <c:pt idx="1903">
                  <c:v>Down in the ValleyÂ </c:v>
                </c:pt>
                <c:pt idx="1904">
                  <c:v>DreamgirlsÂ </c:v>
                </c:pt>
                <c:pt idx="1905">
                  <c:v>Drop Dead GorgeousÂ </c:v>
                </c:pt>
                <c:pt idx="1906">
                  <c:v>Evil DeadÂ </c:v>
                </c:pt>
                <c:pt idx="1907">
                  <c:v>Extraordinary MeasuresÂ </c:v>
                </c:pt>
                <c:pt idx="1908">
                  <c:v>FasterÂ </c:v>
                </c:pt>
                <c:pt idx="1909">
                  <c:v>FireproofÂ </c:v>
                </c:pt>
                <c:pt idx="1910">
                  <c:v>FootlooseÂ </c:v>
                </c:pt>
                <c:pt idx="1911">
                  <c:v>For Love of the GameÂ </c:v>
                </c:pt>
                <c:pt idx="1912">
                  <c:v>FreeheldÂ </c:v>
                </c:pt>
                <c:pt idx="1913">
                  <c:v>From Paris with LoveÂ </c:v>
                </c:pt>
                <c:pt idx="1914">
                  <c:v>Funny GamesÂ </c:v>
                </c:pt>
                <c:pt idx="1915">
                  <c:v>Fur: An Imaginary Portrait of Diane ArbusÂ </c:v>
                </c:pt>
                <c:pt idx="1916">
                  <c:v>Get SmartÂ </c:v>
                </c:pt>
                <c:pt idx="1917">
                  <c:v>Gone in Sixty SecondsÂ </c:v>
                </c:pt>
                <c:pt idx="1918">
                  <c:v>GrooveÂ </c:v>
                </c:pt>
                <c:pt idx="1919">
                  <c:v>Happy FeetÂ </c:v>
                </c:pt>
                <c:pt idx="1920">
                  <c:v>Here Comes the BoomÂ </c:v>
                </c:pt>
                <c:pt idx="1921">
                  <c:v>HereafterÂ </c:v>
                </c:pt>
                <c:pt idx="1922">
                  <c:v>HomefrontÂ </c:v>
                </c:pt>
                <c:pt idx="1923">
                  <c:v>Hoodwinked!Â </c:v>
                </c:pt>
                <c:pt idx="1924">
                  <c:v>How to Lose Friends &amp; Alienate PeopleÂ </c:v>
                </c:pt>
                <c:pt idx="1925">
                  <c:v>Hurricane StreetsÂ </c:v>
                </c:pt>
                <c:pt idx="1926">
                  <c:v>In Good CompanyÂ </c:v>
                </c:pt>
                <c:pt idx="1927">
                  <c:v>In the Land of WomenÂ </c:v>
                </c:pt>
                <c:pt idx="1928">
                  <c:v>InstinctÂ </c:v>
                </c:pt>
                <c:pt idx="1929">
                  <c:v>Ira &amp; AbbyÂ </c:v>
                </c:pt>
                <c:pt idx="1930">
                  <c:v>Jakob the LiarÂ </c:v>
                </c:pt>
                <c:pt idx="1931">
                  <c:v>Jeff, Who Lives at HomeÂ </c:v>
                </c:pt>
                <c:pt idx="1932">
                  <c:v>Killer EliteÂ </c:v>
                </c:pt>
                <c:pt idx="1933">
                  <c:v>Killing ZoeÂ </c:v>
                </c:pt>
                <c:pt idx="1934">
                  <c:v>Ladder 49Â </c:v>
                </c:pt>
                <c:pt idx="1935">
                  <c:v>Let's Be CopsÂ </c:v>
                </c:pt>
                <c:pt idx="1936">
                  <c:v>Letters to JulietÂ </c:v>
                </c:pt>
                <c:pt idx="1937">
                  <c:v>MargaretÂ </c:v>
                </c:pt>
                <c:pt idx="1938">
                  <c:v>Me, Myself &amp; IreneÂ </c:v>
                </c:pt>
                <c:pt idx="1939">
                  <c:v>Mean MachineÂ </c:v>
                </c:pt>
                <c:pt idx="1940">
                  <c:v>Mo' Better BluesÂ </c:v>
                </c:pt>
                <c:pt idx="1941">
                  <c:v>Monsters vs. AliensÂ </c:v>
                </c:pt>
                <c:pt idx="1942">
                  <c:v>Morning GloryÂ </c:v>
                </c:pt>
                <c:pt idx="1943">
                  <c:v>Mr. &amp; Mrs. SmithÂ </c:v>
                </c:pt>
                <c:pt idx="1944">
                  <c:v>My Fellow AmericansÂ </c:v>
                </c:pt>
                <c:pt idx="1945">
                  <c:v>Need for SpeedÂ </c:v>
                </c:pt>
                <c:pt idx="1946">
                  <c:v>Night WatchÂ </c:v>
                </c:pt>
                <c:pt idx="1947">
                  <c:v>OculusÂ </c:v>
                </c:pt>
                <c:pt idx="1948">
                  <c:v>Olympus Has FallenÂ </c:v>
                </c:pt>
                <c:pt idx="1949">
                  <c:v>Out of TimeÂ </c:v>
                </c:pt>
                <c:pt idx="1950">
                  <c:v>Pain &amp; GainÂ </c:v>
                </c:pt>
                <c:pt idx="1951">
                  <c:v>PCUÂ </c:v>
                </c:pt>
                <c:pt idx="1952">
                  <c:v>Phantasm IIÂ </c:v>
                </c:pt>
                <c:pt idx="1953">
                  <c:v>Pitch Perfect 2Â </c:v>
                </c:pt>
                <c:pt idx="1954">
                  <c:v>Premium RushÂ </c:v>
                </c:pt>
                <c:pt idx="1955">
                  <c:v>Recess: School's OutÂ </c:v>
                </c:pt>
                <c:pt idx="1956">
                  <c:v>Red EyeÂ </c:v>
                </c:pt>
                <c:pt idx="1957">
                  <c:v>Remember Me, My LoveÂ </c:v>
                </c:pt>
                <c:pt idx="1958">
                  <c:v>Road HouseÂ </c:v>
                </c:pt>
                <c:pt idx="1959">
                  <c:v>Road TripÂ </c:v>
                </c:pt>
                <c:pt idx="1960">
                  <c:v>SafeÂ </c:v>
                </c:pt>
                <c:pt idx="1961">
                  <c:v>SavagesÂ </c:v>
                </c:pt>
                <c:pt idx="1962">
                  <c:v>Self/lessÂ </c:v>
                </c:pt>
                <c:pt idx="1963">
                  <c:v>Session 9Â </c:v>
                </c:pt>
                <c:pt idx="1964">
                  <c:v>Sex DriveÂ </c:v>
                </c:pt>
                <c:pt idx="1965">
                  <c:v>She's Gotta Have ItÂ </c:v>
                </c:pt>
                <c:pt idx="1966">
                  <c:v>ShortbusÂ </c:v>
                </c:pt>
                <c:pt idx="1967">
                  <c:v>Sin City: A Dame to Kill ForÂ </c:v>
                </c:pt>
                <c:pt idx="1968">
                  <c:v>SlitherÂ </c:v>
                </c:pt>
                <c:pt idx="1969">
                  <c:v>SnitchÂ </c:v>
                </c:pt>
                <c:pt idx="1970">
                  <c:v>SpanglishÂ </c:v>
                </c:pt>
                <c:pt idx="1971">
                  <c:v>Stake LandÂ </c:v>
                </c:pt>
                <c:pt idx="1972">
                  <c:v>Star Wars: Episode I - The Phantom MenaceÂ </c:v>
                </c:pt>
                <c:pt idx="1973">
                  <c:v>Step Up RevolutionÂ </c:v>
                </c:pt>
                <c:pt idx="1974">
                  <c:v>Step UpÂ </c:v>
                </c:pt>
                <c:pt idx="1975">
                  <c:v>Stolen SummerÂ </c:v>
                </c:pt>
                <c:pt idx="1976">
                  <c:v>Stop-LossÂ </c:v>
                </c:pt>
                <c:pt idx="1977">
                  <c:v>SwordfishÂ </c:v>
                </c:pt>
                <c:pt idx="1978">
                  <c:v>The BasketÂ </c:v>
                </c:pt>
                <c:pt idx="1979">
                  <c:v>The Blood of HeroesÂ </c:v>
                </c:pt>
                <c:pt idx="1980">
                  <c:v>The ClaimÂ </c:v>
                </c:pt>
                <c:pt idx="1981">
                  <c:v>The Cotton ClubÂ </c:v>
                </c:pt>
                <c:pt idx="1982">
                  <c:v>The CraziesÂ </c:v>
                </c:pt>
                <c:pt idx="1983">
                  <c:v>The DUFFÂ </c:v>
                </c:pt>
                <c:pt idx="1984">
                  <c:v>The ExpendablesÂ </c:v>
                </c:pt>
                <c:pt idx="1985">
                  <c:v>The Four FeathersÂ </c:v>
                </c:pt>
                <c:pt idx="1986">
                  <c:v>The GiverÂ </c:v>
                </c:pt>
                <c:pt idx="1987">
                  <c:v>The Good GirlÂ </c:v>
                </c:pt>
                <c:pt idx="1988">
                  <c:v>The GrandmasterÂ </c:v>
                </c:pt>
                <c:pt idx="1989">
                  <c:v>The Hangover Part IIÂ </c:v>
                </c:pt>
                <c:pt idx="1990">
                  <c:v>The Horse WhispererÂ </c:v>
                </c:pt>
                <c:pt idx="1991">
                  <c:v>The Incredibly True Adventure of Two Girls in LoveÂ </c:v>
                </c:pt>
                <c:pt idx="1992">
                  <c:v>The Informant!Â </c:v>
                </c:pt>
                <c:pt idx="1993">
                  <c:v>The InternationalÂ </c:v>
                </c:pt>
                <c:pt idx="1994">
                  <c:v>The JonesesÂ </c:v>
                </c:pt>
                <c:pt idx="1995">
                  <c:v>The Lone RangerÂ </c:v>
                </c:pt>
                <c:pt idx="1996">
                  <c:v>The Lost World: Jurassic ParkÂ </c:v>
                </c:pt>
                <c:pt idx="1997">
                  <c:v>The Lucky OneÂ </c:v>
                </c:pt>
                <c:pt idx="1998">
                  <c:v>The Mighty MacsÂ </c:v>
                </c:pt>
                <c:pt idx="1999">
                  <c:v>The Mirror Has Two FacesÂ </c:v>
                </c:pt>
                <c:pt idx="2000">
                  <c:v>The Mothman PropheciesÂ </c:v>
                </c:pt>
                <c:pt idx="2001">
                  <c:v>The Other Side of HeavenÂ </c:v>
                </c:pt>
                <c:pt idx="2002">
                  <c:v>The Pelican BriefÂ </c:v>
                </c:pt>
                <c:pt idx="2003">
                  <c:v>The PunisherÂ </c:v>
                </c:pt>
                <c:pt idx="2004">
                  <c:v>The Purge: AnarchyÂ </c:v>
                </c:pt>
                <c:pt idx="2005">
                  <c:v>The ReplacementsÂ </c:v>
                </c:pt>
                <c:pt idx="2006">
                  <c:v>The Skeleton KeyÂ </c:v>
                </c:pt>
                <c:pt idx="2007">
                  <c:v>The Ugly TruthÂ </c:v>
                </c:pt>
                <c:pt idx="2008">
                  <c:v>The VillageÂ </c:v>
                </c:pt>
                <c:pt idx="2009">
                  <c:v>Tomorrow Never DiesÂ </c:v>
                </c:pt>
                <c:pt idx="2010">
                  <c:v>TomorrowlandÂ </c:v>
                </c:pt>
                <c:pt idx="2011">
                  <c:v>Top FiveÂ </c:v>
                </c:pt>
                <c:pt idx="2012">
                  <c:v>TurboÂ </c:v>
                </c:pt>
                <c:pt idx="2013">
                  <c:v>Twilight Zone: The MovieÂ </c:v>
                </c:pt>
                <c:pt idx="2014">
                  <c:v>War of the WorldsÂ </c:v>
                </c:pt>
                <c:pt idx="2015">
                  <c:v>Where the Truth LiesÂ </c:v>
                </c:pt>
                <c:pt idx="2016">
                  <c:v>Wild ThingsÂ </c:v>
                </c:pt>
                <c:pt idx="2017">
                  <c:v>You Kill MeÂ </c:v>
                </c:pt>
                <c:pt idx="2018">
                  <c:v>Youth in RevoltÂ </c:v>
                </c:pt>
                <c:pt idx="2019">
                  <c:v>You've Got MailÂ </c:v>
                </c:pt>
                <c:pt idx="2020">
                  <c:v>10th &amp; WolfÂ </c:v>
                </c:pt>
                <c:pt idx="2021">
                  <c:v>17 AgainÂ </c:v>
                </c:pt>
                <c:pt idx="2022">
                  <c:v>Air Force OneÂ </c:v>
                </c:pt>
                <c:pt idx="2023">
                  <c:v>Alice Through the Looking GlassÂ </c:v>
                </c:pt>
                <c:pt idx="2024">
                  <c:v>Alien 3Â </c:v>
                </c:pt>
                <c:pt idx="2025">
                  <c:v>American Pie 2Â </c:v>
                </c:pt>
                <c:pt idx="2026">
                  <c:v>Anything ElseÂ </c:v>
                </c:pt>
                <c:pt idx="2027">
                  <c:v>Baby BoyÂ </c:v>
                </c:pt>
                <c:pt idx="2028">
                  <c:v>BandslamÂ </c:v>
                </c:pt>
                <c:pt idx="2029">
                  <c:v>BangÂ </c:v>
                </c:pt>
                <c:pt idx="2030">
                  <c:v>Be Kind RewindÂ </c:v>
                </c:pt>
                <c:pt idx="2031">
                  <c:v>Because of Winn-DixieÂ </c:v>
                </c:pt>
                <c:pt idx="2032">
                  <c:v>Behind Enemy LinesÂ </c:v>
                </c:pt>
                <c:pt idx="2033">
                  <c:v>Beverly Hills Cop IIÂ </c:v>
                </c:pt>
                <c:pt idx="2034">
                  <c:v>Big DaddyÂ </c:v>
                </c:pt>
                <c:pt idx="2035">
                  <c:v>Blood WorkÂ </c:v>
                </c:pt>
                <c:pt idx="2036">
                  <c:v>BowfingerÂ </c:v>
                </c:pt>
                <c:pt idx="2037">
                  <c:v>Brokedown PalaceÂ </c:v>
                </c:pt>
                <c:pt idx="2038">
                  <c:v>Brooklyn RulesÂ </c:v>
                </c:pt>
                <c:pt idx="2039">
                  <c:v>BurlesqueÂ </c:v>
                </c:pt>
                <c:pt idx="2040">
                  <c:v>Child 44Â </c:v>
                </c:pt>
                <c:pt idx="2041">
                  <c:v>ClickÂ </c:v>
                </c:pt>
                <c:pt idx="2042">
                  <c:v>CliffhangerÂ </c:v>
                </c:pt>
                <c:pt idx="2043">
                  <c:v>ColombianaÂ </c:v>
                </c:pt>
                <c:pt idx="2044">
                  <c:v>ComplianceÂ </c:v>
                </c:pt>
                <c:pt idx="2045">
                  <c:v>Dead SnowÂ </c:v>
                </c:pt>
                <c:pt idx="2046">
                  <c:v>Death Becomes HerÂ </c:v>
                </c:pt>
                <c:pt idx="2047">
                  <c:v>Death RaceÂ </c:v>
                </c:pt>
                <c:pt idx="2048">
                  <c:v>Death to SmoochyÂ </c:v>
                </c:pt>
                <c:pt idx="2049">
                  <c:v>Delivery ManÂ </c:v>
                </c:pt>
                <c:pt idx="2050">
                  <c:v>Diary of a Wimpy Kid: Dog DaysÂ </c:v>
                </c:pt>
                <c:pt idx="2051">
                  <c:v>Dirty WorkÂ </c:v>
                </c:pt>
                <c:pt idx="2052">
                  <c:v>Dolphin Tale 2Â </c:v>
                </c:pt>
                <c:pt idx="2053">
                  <c:v>Double JeopardyÂ </c:v>
                </c:pt>
                <c:pt idx="2054">
                  <c:v>DragonHeartÂ </c:v>
                </c:pt>
                <c:pt idx="2055">
                  <c:v>ElizabethtownÂ </c:v>
                </c:pt>
                <c:pt idx="2056">
                  <c:v>Everything Must GoÂ </c:v>
                </c:pt>
                <c:pt idx="2057">
                  <c:v>Executive DecisionÂ </c:v>
                </c:pt>
                <c:pt idx="2058">
                  <c:v>Factory GirlÂ </c:v>
                </c:pt>
                <c:pt idx="2059">
                  <c:v>Final Fantasy: The Spirits WithinÂ </c:v>
                </c:pt>
                <c:pt idx="2060">
                  <c:v>FlawlessÂ </c:v>
                </c:pt>
                <c:pt idx="2061">
                  <c:v>Fright NightÂ </c:v>
                </c:pt>
                <c:pt idx="2062">
                  <c:v>Funny PeopleÂ </c:v>
                </c:pt>
                <c:pt idx="2063">
                  <c:v>GoosebumpsÂ </c:v>
                </c:pt>
                <c:pt idx="2064">
                  <c:v>Grudge MatchÂ </c:v>
                </c:pt>
                <c:pt idx="2065">
                  <c:v>Hail, Caesar!Â </c:v>
                </c:pt>
                <c:pt idx="2066">
                  <c:v>Hamlet 2Â </c:v>
                </c:pt>
                <c:pt idx="2067">
                  <c:v>HancockÂ </c:v>
                </c:pt>
                <c:pt idx="2068">
                  <c:v>He's Just Not That Into YouÂ </c:v>
                </c:pt>
                <c:pt idx="2069">
                  <c:v>Hot Tub Time MachineÂ </c:v>
                </c:pt>
                <c:pt idx="2070">
                  <c:v>How to Lose a Guy in 10 DaysÂ </c:v>
                </c:pt>
                <c:pt idx="2071">
                  <c:v>JindabyneÂ </c:v>
                </c:pt>
                <c:pt idx="2072">
                  <c:v>Just Go with ItÂ </c:v>
                </c:pt>
                <c:pt idx="2073">
                  <c:v>Kate &amp; LeopoldÂ </c:v>
                </c:pt>
                <c:pt idx="2074">
                  <c:v>KeanuÂ </c:v>
                </c:pt>
                <c:pt idx="2075">
                  <c:v>Keeping the FaithÂ </c:v>
                </c:pt>
                <c:pt idx="2076">
                  <c:v>Last HolidayÂ </c:v>
                </c:pt>
                <c:pt idx="2077">
                  <c:v>Leap YearÂ </c:v>
                </c:pt>
                <c:pt idx="2078">
                  <c:v>Love in the Time of CholeraÂ </c:v>
                </c:pt>
                <c:pt idx="2079">
                  <c:v>LucyÂ </c:v>
                </c:pt>
                <c:pt idx="2080">
                  <c:v>MadeÂ </c:v>
                </c:pt>
                <c:pt idx="2081">
                  <c:v>Marie AntoinetteÂ </c:v>
                </c:pt>
                <c:pt idx="2082">
                  <c:v>MindhuntersÂ </c:v>
                </c:pt>
                <c:pt idx="2083">
                  <c:v>MinionsÂ </c:v>
                </c:pt>
                <c:pt idx="2084">
                  <c:v>Mona Lisa SmileÂ </c:v>
                </c:pt>
                <c:pt idx="2085">
                  <c:v>MonstersÂ </c:v>
                </c:pt>
                <c:pt idx="2086">
                  <c:v>Muppets Most WantedÂ </c:v>
                </c:pt>
                <c:pt idx="2087">
                  <c:v>Naked Gun 33 1/3: The Final InsultÂ </c:v>
                </c:pt>
                <c:pt idx="2088">
                  <c:v>NeighborsÂ </c:v>
                </c:pt>
                <c:pt idx="2089">
                  <c:v>New NightmareÂ </c:v>
                </c:pt>
                <c:pt idx="2090">
                  <c:v>New York StoriesÂ </c:v>
                </c:pt>
                <c:pt idx="2091">
                  <c:v>Night at the MuseumÂ </c:v>
                </c:pt>
                <c:pt idx="2092">
                  <c:v>Ninja AssassinÂ </c:v>
                </c:pt>
                <c:pt idx="2093">
                  <c:v>NorthforkÂ </c:v>
                </c:pt>
                <c:pt idx="2094">
                  <c:v>Ocean's TwelveÂ </c:v>
                </c:pt>
                <c:pt idx="2095">
                  <c:v>Once Upon a Time in MexicoÂ </c:v>
                </c:pt>
                <c:pt idx="2096">
                  <c:v>Our Idiot BrotherÂ </c:v>
                </c:pt>
                <c:pt idx="2097">
                  <c:v>Outside ProvidenceÂ </c:v>
                </c:pt>
                <c:pt idx="2098">
                  <c:v>Oz the Great and PowerfulÂ </c:v>
                </c:pt>
                <c:pt idx="2099">
                  <c:v>Paper TownsÂ </c:v>
                </c:pt>
                <c:pt idx="2100">
                  <c:v>PhenomenonÂ </c:v>
                </c:pt>
                <c:pt idx="2101">
                  <c:v>Pooh's Heffalump MovieÂ </c:v>
                </c:pt>
                <c:pt idx="2102">
                  <c:v>PredatorsÂ </c:v>
                </c:pt>
                <c:pt idx="2103">
                  <c:v>Project AlmanacÂ </c:v>
                </c:pt>
                <c:pt idx="2104">
                  <c:v>Rambo: First Blood Part IIÂ </c:v>
                </c:pt>
                <c:pt idx="2105">
                  <c:v>Rapa NuiÂ </c:v>
                </c:pt>
                <c:pt idx="2106">
                  <c:v>Rat RaceÂ </c:v>
                </c:pt>
                <c:pt idx="2107">
                  <c:v>RiddickÂ </c:v>
                </c:pt>
                <c:pt idx="2108">
                  <c:v>Riding in Cars with BoysÂ </c:v>
                </c:pt>
                <c:pt idx="2109">
                  <c:v>Rio 2Â </c:v>
                </c:pt>
                <c:pt idx="2110">
                  <c:v>RoarÂ </c:v>
                </c:pt>
                <c:pt idx="2111">
                  <c:v>SaltÂ </c:v>
                </c:pt>
                <c:pt idx="2112">
                  <c:v>ShadeÂ </c:v>
                </c:pt>
                <c:pt idx="2113">
                  <c:v>She's Out of My LeagueÂ </c:v>
                </c:pt>
                <c:pt idx="2114">
                  <c:v>She's the ManÂ </c:v>
                </c:pt>
                <c:pt idx="2115">
                  <c:v>Shrek Forever AfterÂ </c:v>
                </c:pt>
                <c:pt idx="2116">
                  <c:v>Smilla's Sense of SnowÂ </c:v>
                </c:pt>
                <c:pt idx="2117">
                  <c:v>Solitary ManÂ </c:v>
                </c:pt>
                <c:pt idx="2118">
                  <c:v>Space CowboysÂ </c:v>
                </c:pt>
                <c:pt idx="2119">
                  <c:v>Star Trek: InsurrectionÂ </c:v>
                </c:pt>
                <c:pt idx="2120">
                  <c:v>Star Trek: NemesisÂ </c:v>
                </c:pt>
                <c:pt idx="2121">
                  <c:v>Star Trek: The Motion PictureÂ </c:v>
                </c:pt>
                <c:pt idx="2122">
                  <c:v>SwitchbackÂ </c:v>
                </c:pt>
                <c:pt idx="2123">
                  <c:v>Ted 2Â </c:v>
                </c:pt>
                <c:pt idx="2124">
                  <c:v>Terminator 3: Rise of the MachinesÂ </c:v>
                </c:pt>
                <c:pt idx="2125">
                  <c:v>The AssassinÂ </c:v>
                </c:pt>
                <c:pt idx="2126">
                  <c:v>The Blair Witch ProjectÂ </c:v>
                </c:pt>
                <c:pt idx="2127">
                  <c:v>The Brass TeapotÂ </c:v>
                </c:pt>
                <c:pt idx="2128">
                  <c:v>The Change-UpÂ </c:v>
                </c:pt>
                <c:pt idx="2129">
                  <c:v>The Day After TomorrowÂ </c:v>
                </c:pt>
                <c:pt idx="2130">
                  <c:v>The DictatorÂ </c:v>
                </c:pt>
                <c:pt idx="2131">
                  <c:v>The FacultyÂ </c:v>
                </c:pt>
                <c:pt idx="2132">
                  <c:v>The Hills Have EyesÂ </c:v>
                </c:pt>
                <c:pt idx="2133">
                  <c:v>The House of the DevilÂ </c:v>
                </c:pt>
                <c:pt idx="2134">
                  <c:v>The InterpreterÂ </c:v>
                </c:pt>
                <c:pt idx="2135">
                  <c:v>The Invention of LyingÂ </c:v>
                </c:pt>
                <c:pt idx="2136">
                  <c:v>The Iron LadyÂ </c:v>
                </c:pt>
                <c:pt idx="2137">
                  <c:v>The Last StandÂ </c:v>
                </c:pt>
                <c:pt idx="2138">
                  <c:v>The Life Before Her EyesÂ </c:v>
                </c:pt>
                <c:pt idx="2139">
                  <c:v>The Longest YardÂ </c:v>
                </c:pt>
                <c:pt idx="2140">
                  <c:v>The LosersÂ </c:v>
                </c:pt>
                <c:pt idx="2141">
                  <c:v>The Man in the Iron MaskÂ </c:v>
                </c:pt>
                <c:pt idx="2142">
                  <c:v>The Messenger: The Story of Joan of ArcÂ </c:v>
                </c:pt>
                <c:pt idx="2143">
                  <c:v>The Mighty DucksÂ </c:v>
                </c:pt>
                <c:pt idx="2144">
                  <c:v>The Number 23Â </c:v>
                </c:pt>
                <c:pt idx="2145">
                  <c:v>The Perfect StormÂ </c:v>
                </c:pt>
                <c:pt idx="2146">
                  <c:v>The ProducersÂ </c:v>
                </c:pt>
                <c:pt idx="2147">
                  <c:v>The Quick and the DeadÂ </c:v>
                </c:pt>
                <c:pt idx="2148">
                  <c:v>The QuietÂ </c:v>
                </c:pt>
                <c:pt idx="2149">
                  <c:v>The RavenÂ </c:v>
                </c:pt>
                <c:pt idx="2150">
                  <c:v>The Santa ClauseÂ </c:v>
                </c:pt>
                <c:pt idx="2151">
                  <c:v>The Scorch TrialsÂ </c:v>
                </c:pt>
                <c:pt idx="2152">
                  <c:v>The Sum of All FearsÂ </c:v>
                </c:pt>
                <c:pt idx="2153">
                  <c:v>The Taking of Pelham 1 2 3Â </c:v>
                </c:pt>
                <c:pt idx="2154">
                  <c:v>The Woman in BlackÂ </c:v>
                </c:pt>
                <c:pt idx="2155">
                  <c:v>The World Is Not EnoughÂ </c:v>
                </c:pt>
                <c:pt idx="2156">
                  <c:v>The YardsÂ </c:v>
                </c:pt>
                <c:pt idx="2157">
                  <c:v>Underworld: AwakeningÂ </c:v>
                </c:pt>
                <c:pt idx="2158">
                  <c:v>Van Wilder: Party LiaisonÂ </c:v>
                </c:pt>
                <c:pt idx="2159">
                  <c:v>Varsity BluesÂ </c:v>
                </c:pt>
                <c:pt idx="2160">
                  <c:v>W.Â </c:v>
                </c:pt>
                <c:pt idx="2161">
                  <c:v>Welcome to CollinwoodÂ </c:v>
                </c:pt>
                <c:pt idx="2162">
                  <c:v>What Women WantÂ </c:v>
                </c:pt>
                <c:pt idx="2163">
                  <c:v>White House DownÂ </c:v>
                </c:pt>
                <c:pt idx="2164">
                  <c:v>Winter PassingÂ </c:v>
                </c:pt>
                <c:pt idx="2165">
                  <c:v>47 RoninÂ </c:v>
                </c:pt>
                <c:pt idx="2166">
                  <c:v>A Dog of FlandersÂ </c:v>
                </c:pt>
                <c:pt idx="2167">
                  <c:v>A Very Harold &amp; Kumar 3D ChristmasÂ </c:v>
                </c:pt>
                <c:pt idx="2168">
                  <c:v>A View to a KillÂ </c:v>
                </c:pt>
                <c:pt idx="2169">
                  <c:v>Ace Ventura: When Nature CallsÂ </c:v>
                </c:pt>
                <c:pt idx="2170">
                  <c:v>After the SunsetÂ </c:v>
                </c:pt>
                <c:pt idx="2171">
                  <c:v>Alien: ResurrectionÂ </c:v>
                </c:pt>
                <c:pt idx="2172">
                  <c:v>Along Came a SpiderÂ </c:v>
                </c:pt>
                <c:pt idx="2173">
                  <c:v>American WeddingÂ </c:v>
                </c:pt>
                <c:pt idx="2174">
                  <c:v>An Everlasting PieceÂ </c:v>
                </c:pt>
                <c:pt idx="2175">
                  <c:v>Anchorman 2: The Legend ContinuesÂ </c:v>
                </c:pt>
                <c:pt idx="2176">
                  <c:v>ArachnophobiaÂ </c:v>
                </c:pt>
                <c:pt idx="2177">
                  <c:v>AssassinsÂ </c:v>
                </c:pt>
                <c:pt idx="2178">
                  <c:v>Assault on Precinct 13Â </c:v>
                </c:pt>
                <c:pt idx="2179">
                  <c:v>Astro BoyÂ </c:v>
                </c:pt>
                <c:pt idx="2180">
                  <c:v>BarbershopÂ </c:v>
                </c:pt>
                <c:pt idx="2181">
                  <c:v>BeerfestÂ </c:v>
                </c:pt>
                <c:pt idx="2182">
                  <c:v>Before I Go to SleepÂ </c:v>
                </c:pt>
                <c:pt idx="2183">
                  <c:v>BeowulfÂ </c:v>
                </c:pt>
                <c:pt idx="2184">
                  <c:v>Blades of GloryÂ </c:v>
                </c:pt>
                <c:pt idx="2185">
                  <c:v>Blue StreakÂ </c:v>
                </c:pt>
                <c:pt idx="2186">
                  <c:v>Bran Nue DaeÂ </c:v>
                </c:pt>
                <c:pt idx="2187">
                  <c:v>Cars 2Â </c:v>
                </c:pt>
                <c:pt idx="2188">
                  <c:v>CelebrityÂ </c:v>
                </c:pt>
                <c:pt idx="2189">
                  <c:v>ChloeÂ </c:v>
                </c:pt>
                <c:pt idx="2190">
                  <c:v>Code 46Â </c:v>
                </c:pt>
                <c:pt idx="2191">
                  <c:v>Connie and CarlaÂ </c:v>
                </c:pt>
                <c:pt idx="2192">
                  <c:v>Country StrongÂ </c:v>
                </c:pt>
                <c:pt idx="2193">
                  <c:v>Crazy in AlabamaÂ </c:v>
                </c:pt>
                <c:pt idx="2194">
                  <c:v>CriminalÂ </c:v>
                </c:pt>
                <c:pt idx="2195">
                  <c:v>CyrusÂ </c:v>
                </c:pt>
                <c:pt idx="2196">
                  <c:v>Date NightÂ </c:v>
                </c:pt>
                <c:pt idx="2197">
                  <c:v>DeadfallÂ </c:v>
                </c:pt>
                <c:pt idx="2198">
                  <c:v>DevilÂ </c:v>
                </c:pt>
                <c:pt idx="2199">
                  <c:v>Don't Say a WordÂ </c:v>
                </c:pt>
                <c:pt idx="2200">
                  <c:v>Dracula UntoldÂ </c:v>
                </c:pt>
                <c:pt idx="2201">
                  <c:v>EdmondÂ </c:v>
                </c:pt>
                <c:pt idx="2202">
                  <c:v>Ella EnchantedÂ </c:v>
                </c:pt>
                <c:pt idx="2203">
                  <c:v>Endless LoveÂ </c:v>
                </c:pt>
                <c:pt idx="2204">
                  <c:v>EvitaÂ </c:v>
                </c:pt>
                <c:pt idx="2205">
                  <c:v>Femme FataleÂ </c:v>
                </c:pt>
                <c:pt idx="2206">
                  <c:v>For Your ConsiderationÂ </c:v>
                </c:pt>
                <c:pt idx="2207">
                  <c:v>Formula 51Â </c:v>
                </c:pt>
                <c:pt idx="2208">
                  <c:v>Gods and GeneralsÂ </c:v>
                </c:pt>
                <c:pt idx="2209">
                  <c:v>Going the DistanceÂ </c:v>
                </c:pt>
                <c:pt idx="2210">
                  <c:v>Gremlins 2: The New BatchÂ </c:v>
                </c:pt>
                <c:pt idx="2211">
                  <c:v>Happy, TexasÂ </c:v>
                </c:pt>
                <c:pt idx="2212">
                  <c:v>HardballÂ </c:v>
                </c:pt>
                <c:pt idx="2213">
                  <c:v>Hart's WarÂ </c:v>
                </c:pt>
                <c:pt idx="2214">
                  <c:v>High CrimesÂ </c:v>
                </c:pt>
                <c:pt idx="2215">
                  <c:v>HitmanÂ </c:v>
                </c:pt>
                <c:pt idx="2216">
                  <c:v>Hope SpringsÂ </c:v>
                </c:pt>
                <c:pt idx="2217">
                  <c:v>Horrible Bosses 2Â </c:v>
                </c:pt>
                <c:pt idx="2218">
                  <c:v>I Spit on Your GraveÂ </c:v>
                </c:pt>
                <c:pt idx="2219">
                  <c:v>In &amp; OutÂ </c:v>
                </c:pt>
                <c:pt idx="2220">
                  <c:v>InsurgentÂ </c:v>
                </c:pt>
                <c:pt idx="2221">
                  <c:v>Intolerable CrueltyÂ </c:v>
                </c:pt>
                <c:pt idx="2222">
                  <c:v>Jack the Giant SlayerÂ </c:v>
                </c:pt>
                <c:pt idx="2223">
                  <c:v>Johnny English RebornÂ </c:v>
                </c:pt>
                <c:pt idx="2224">
                  <c:v>Kansas CityÂ </c:v>
                </c:pt>
                <c:pt idx="2225">
                  <c:v>Kill ListÂ </c:v>
                </c:pt>
                <c:pt idx="2226">
                  <c:v>Knight and DayÂ </c:v>
                </c:pt>
                <c:pt idx="2227">
                  <c:v>Letters to GodÂ </c:v>
                </c:pt>
                <c:pt idx="2228">
                  <c:v>Lone Wolf McQuadeÂ </c:v>
                </c:pt>
                <c:pt idx="2229">
                  <c:v>Mamma Mia!Â </c:v>
                </c:pt>
                <c:pt idx="2230">
                  <c:v>March or DieÂ </c:v>
                </c:pt>
                <c:pt idx="2231">
                  <c:v>Married LifeÂ </c:v>
                </c:pt>
                <c:pt idx="2232">
                  <c:v>Mars Attacks!Â </c:v>
                </c:pt>
                <c:pt idx="2233">
                  <c:v>Meet the FockersÂ </c:v>
                </c:pt>
                <c:pt idx="2234">
                  <c:v>MoonrakerÂ </c:v>
                </c:pt>
                <c:pt idx="2235">
                  <c:v>Mr. Bean's HolidayÂ </c:v>
                </c:pt>
                <c:pt idx="2236">
                  <c:v>My Best Friend's WeddingÂ </c:v>
                </c:pt>
                <c:pt idx="2237">
                  <c:v>My Name Is BruceÂ </c:v>
                </c:pt>
                <c:pt idx="2238">
                  <c:v>No ReservationsÂ </c:v>
                </c:pt>
                <c:pt idx="2239">
                  <c:v>Nurse BettyÂ </c:v>
                </c:pt>
                <c:pt idx="2240">
                  <c:v>One Night with the KingÂ </c:v>
                </c:pt>
                <c:pt idx="2241">
                  <c:v>Out ColdÂ </c:v>
                </c:pt>
                <c:pt idx="2242">
                  <c:v>Paranormal ActivityÂ </c:v>
                </c:pt>
                <c:pt idx="2243">
                  <c:v>Party MonsterÂ </c:v>
                </c:pt>
                <c:pt idx="2244">
                  <c:v>PaycheckÂ </c:v>
                </c:pt>
                <c:pt idx="2245">
                  <c:v>Peggy Sue Got MarriedÂ </c:v>
                </c:pt>
                <c:pt idx="2246">
                  <c:v>Psycho Beach PartyÂ </c:v>
                </c:pt>
                <c:pt idx="2247">
                  <c:v>Repo MenÂ </c:v>
                </c:pt>
                <c:pt idx="2248">
                  <c:v>Resident Evil: ExtinctionÂ </c:v>
                </c:pt>
                <c:pt idx="2249">
                  <c:v>RisenÂ </c:v>
                </c:pt>
                <c:pt idx="2250">
                  <c:v>RobotsÂ </c:v>
                </c:pt>
                <c:pt idx="2251">
                  <c:v>SomewhereÂ </c:v>
                </c:pt>
                <c:pt idx="2252">
                  <c:v>Space JamÂ </c:v>
                </c:pt>
                <c:pt idx="2253">
                  <c:v>SurrogatesÂ </c:v>
                </c:pt>
                <c:pt idx="2254">
                  <c:v>Sydney WhiteÂ </c:v>
                </c:pt>
                <c:pt idx="2255">
                  <c:v>TadpoleÂ </c:v>
                </c:pt>
                <c:pt idx="2256">
                  <c:v>Take Me Home TonightÂ </c:v>
                </c:pt>
                <c:pt idx="2257">
                  <c:v>Taken 2Â </c:v>
                </c:pt>
                <c:pt idx="2258">
                  <c:v>Tango &amp; CashÂ </c:v>
                </c:pt>
                <c:pt idx="2259">
                  <c:v>The Adventures of Ford FairlaneÂ </c:v>
                </c:pt>
                <c:pt idx="2260">
                  <c:v>The AmericanÂ </c:v>
                </c:pt>
                <c:pt idx="2261">
                  <c:v>The Angry Birds MovieÂ </c:v>
                </c:pt>
                <c:pt idx="2262">
                  <c:v>The Astronaut FarmerÂ </c:v>
                </c:pt>
                <c:pt idx="2263">
                  <c:v>The Big TeaseÂ </c:v>
                </c:pt>
                <c:pt idx="2264">
                  <c:v>The Boondock Saints II: All Saints DayÂ </c:v>
                </c:pt>
                <c:pt idx="2265">
                  <c:v>The Broadway MelodyÂ </c:v>
                </c:pt>
                <c:pt idx="2266">
                  <c:v>The BrothersÂ </c:v>
                </c:pt>
                <c:pt idx="2267">
                  <c:v>The CellÂ </c:v>
                </c:pt>
                <c:pt idx="2268">
                  <c:v>The Chronicles of Narnia: The Voyage of the Dawn TreaderÂ </c:v>
                </c:pt>
                <c:pt idx="2269">
                  <c:v>The Deep End of the OceanÂ </c:v>
                </c:pt>
                <c:pt idx="2270">
                  <c:v>The Family StoneÂ </c:v>
                </c:pt>
                <c:pt idx="2271">
                  <c:v>The General's DaughterÂ </c:v>
                </c:pt>
                <c:pt idx="2272">
                  <c:v>The InternshipÂ </c:v>
                </c:pt>
                <c:pt idx="2273">
                  <c:v>The JackalÂ </c:v>
                </c:pt>
                <c:pt idx="2274">
                  <c:v>The Mummy ReturnsÂ </c:v>
                </c:pt>
                <c:pt idx="2275">
                  <c:v>The November ManÂ </c:v>
                </c:pt>
                <c:pt idx="2276">
                  <c:v>The River WildÂ </c:v>
                </c:pt>
                <c:pt idx="2277">
                  <c:v>The SiegeÂ </c:v>
                </c:pt>
                <c:pt idx="2278">
                  <c:v>The Tigger MovieÂ </c:v>
                </c:pt>
                <c:pt idx="2279">
                  <c:v>The Warrior's WayÂ </c:v>
                </c:pt>
                <c:pt idx="2280">
                  <c:v>This Means WarÂ </c:v>
                </c:pt>
                <c:pt idx="2281">
                  <c:v>Tin CupÂ </c:v>
                </c:pt>
                <c:pt idx="2282">
                  <c:v>Tiny FurnitureÂ </c:v>
                </c:pt>
                <c:pt idx="2283">
                  <c:v>TMNTÂ </c:v>
                </c:pt>
                <c:pt idx="2284">
                  <c:v>To Rome with LoveÂ </c:v>
                </c:pt>
                <c:pt idx="2285">
                  <c:v>TrainwreckÂ </c:v>
                </c:pt>
                <c:pt idx="2286">
                  <c:v>TranscendenceÂ </c:v>
                </c:pt>
                <c:pt idx="2287">
                  <c:v>Transformers: Dark of the MoonÂ </c:v>
                </c:pt>
                <c:pt idx="2288">
                  <c:v>Transporter 2Â </c:v>
                </c:pt>
                <c:pt idx="2289">
                  <c:v>Triple 9Â </c:v>
                </c:pt>
                <c:pt idx="2290">
                  <c:v>TwisterÂ </c:v>
                </c:pt>
                <c:pt idx="2291">
                  <c:v>Very Bad ThingsÂ </c:v>
                </c:pt>
                <c:pt idx="2292">
                  <c:v>Wall Street: Money Never SleepsÂ </c:v>
                </c:pt>
                <c:pt idx="2293">
                  <c:v>WarÂ </c:v>
                </c:pt>
                <c:pt idx="2294">
                  <c:v>While We're YoungÂ </c:v>
                </c:pt>
                <c:pt idx="2295">
                  <c:v>WimbledonÂ </c:v>
                </c:pt>
                <c:pt idx="2296">
                  <c:v>You Will Meet a Tall Dark StrangerÂ </c:v>
                </c:pt>
                <c:pt idx="2297">
                  <c:v>Young AdultÂ </c:v>
                </c:pt>
                <c:pt idx="2298">
                  <c:v>3 Days to KillÂ </c:v>
                </c:pt>
                <c:pt idx="2299">
                  <c:v>300: Rise of an EmpireÂ </c:v>
                </c:pt>
                <c:pt idx="2300">
                  <c:v>A Night at the RoxburyÂ </c:v>
                </c:pt>
                <c:pt idx="2301">
                  <c:v>AdoreÂ </c:v>
                </c:pt>
                <c:pt idx="2302">
                  <c:v>AirborneÂ </c:v>
                </c:pt>
                <c:pt idx="2303">
                  <c:v>Alexander and the Terrible, Horrible, No Good, Very Bad DayÂ </c:v>
                </c:pt>
                <c:pt idx="2304">
                  <c:v>AlfieÂ </c:v>
                </c:pt>
                <c:pt idx="2305">
                  <c:v>All the King's MenÂ </c:v>
                </c:pt>
                <c:pt idx="2306">
                  <c:v>April Fool's DayÂ </c:v>
                </c:pt>
                <c:pt idx="2307">
                  <c:v>Austin Powers in GoldmemberÂ </c:v>
                </c:pt>
                <c:pt idx="2308">
                  <c:v>Beautiful CreaturesÂ </c:v>
                </c:pt>
                <c:pt idx="2309">
                  <c:v>Bee MovieÂ </c:v>
                </c:pt>
                <c:pt idx="2310">
                  <c:v>Beyond the Valley of the DollsÂ </c:v>
                </c:pt>
                <c:pt idx="2311">
                  <c:v>Bill &amp; Ted's Bogus JourneyÂ </c:v>
                </c:pt>
                <c:pt idx="2312">
                  <c:v>Bride &amp; PrejudiceÂ </c:v>
                </c:pt>
                <c:pt idx="2313">
                  <c:v>Broken CityÂ </c:v>
                </c:pt>
                <c:pt idx="2314">
                  <c:v>Case 39Â </c:v>
                </c:pt>
                <c:pt idx="2315">
                  <c:v>Casino JackÂ </c:v>
                </c:pt>
                <c:pt idx="2316">
                  <c:v>Cecil B. DeMentedÂ </c:v>
                </c:pt>
                <c:pt idx="2317">
                  <c:v>ChÃ©riÂ </c:v>
                </c:pt>
                <c:pt idx="2318">
                  <c:v>City by the SeaÂ </c:v>
                </c:pt>
                <c:pt idx="2319">
                  <c:v>City HallÂ </c:v>
                </c:pt>
                <c:pt idx="2320">
                  <c:v>Come Early MorningÂ </c:v>
                </c:pt>
                <c:pt idx="2321">
                  <c:v>Crank: High VoltageÂ </c:v>
                </c:pt>
                <c:pt idx="2322">
                  <c:v>Dark ShadowsÂ </c:v>
                </c:pt>
                <c:pt idx="2323">
                  <c:v>Darling LiliÂ </c:v>
                </c:pt>
                <c:pt idx="2324">
                  <c:v>Deliver Us from EvilÂ </c:v>
                </c:pt>
                <c:pt idx="2325">
                  <c:v>Desert BlueÂ </c:v>
                </c:pt>
                <c:pt idx="2326">
                  <c:v>Diary of a Wimpy KidÂ </c:v>
                </c:pt>
                <c:pt idx="2327">
                  <c:v>DuplicityÂ </c:v>
                </c:pt>
                <c:pt idx="2328">
                  <c:v>EntrapmentÂ </c:v>
                </c:pt>
                <c:pt idx="2329">
                  <c:v>ExtractÂ </c:v>
                </c:pt>
                <c:pt idx="2330">
                  <c:v>Fever PitchÂ </c:v>
                </c:pt>
                <c:pt idx="2331">
                  <c:v>Final Destination 2Â </c:v>
                </c:pt>
                <c:pt idx="2332">
                  <c:v>Finishing the Game: The Search for a New Bruce LeeÂ </c:v>
                </c:pt>
                <c:pt idx="2333">
                  <c:v>FlickaÂ </c:v>
                </c:pt>
                <c:pt idx="2334">
                  <c:v>FlightplanÂ </c:v>
                </c:pt>
                <c:pt idx="2335">
                  <c:v>GoodÂ </c:v>
                </c:pt>
                <c:pt idx="2336">
                  <c:v>GracieÂ </c:v>
                </c:pt>
                <c:pt idx="2337">
                  <c:v>HackersÂ </c:v>
                </c:pt>
                <c:pt idx="2338">
                  <c:v>Hannibal RisingÂ </c:v>
                </c:pt>
                <c:pt idx="2339">
                  <c:v>HeartbreakersÂ </c:v>
                </c:pt>
                <c:pt idx="2340">
                  <c:v>High Heels and Low LifesÂ </c:v>
                </c:pt>
                <c:pt idx="2341">
                  <c:v>How HighÂ </c:v>
                </c:pt>
                <c:pt idx="2342">
                  <c:v>I Want Someone to Eat Cheese WithÂ </c:v>
                </c:pt>
                <c:pt idx="2343">
                  <c:v>Idle HandsÂ </c:v>
                </c:pt>
                <c:pt idx="2344">
                  <c:v>IdlewildÂ </c:v>
                </c:pt>
                <c:pt idx="2345">
                  <c:v>IguanaÂ </c:v>
                </c:pt>
                <c:pt idx="2346">
                  <c:v>ImpostorÂ </c:v>
                </c:pt>
                <c:pt idx="2347">
                  <c:v>Indiana Jones and the Kingdom of the Crystal SkullÂ </c:v>
                </c:pt>
                <c:pt idx="2348">
                  <c:v>Jack Ryan: Shadow RecruitÂ </c:v>
                </c:pt>
                <c:pt idx="2349">
                  <c:v>Jersey GirlÂ </c:v>
                </c:pt>
                <c:pt idx="2350">
                  <c:v>Killing Them SoftlyÂ </c:v>
                </c:pt>
                <c:pt idx="2351">
                  <c:v>KnowingÂ </c:v>
                </c:pt>
                <c:pt idx="2352">
                  <c:v>KrampusÂ </c:v>
                </c:pt>
                <c:pt idx="2353">
                  <c:v>Kung Pow: Enter the FistÂ </c:v>
                </c:pt>
                <c:pt idx="2354">
                  <c:v>Land of the DeadÂ </c:v>
                </c:pt>
                <c:pt idx="2355">
                  <c:v>Last Action HeroÂ </c:v>
                </c:pt>
                <c:pt idx="2356">
                  <c:v>Legally BlondeÂ </c:v>
                </c:pt>
                <c:pt idx="2357">
                  <c:v>Lions for LambsÂ </c:v>
                </c:pt>
                <c:pt idx="2358">
                  <c:v>Lucky BreakÂ </c:v>
                </c:pt>
                <c:pt idx="2359">
                  <c:v>Mad CityÂ </c:v>
                </c:pt>
                <c:pt idx="2360">
                  <c:v>Mad Max Beyond ThunderdomeÂ </c:v>
                </c:pt>
                <c:pt idx="2361">
                  <c:v>MamaÂ </c:v>
                </c:pt>
                <c:pt idx="2362">
                  <c:v>Man of the YearÂ </c:v>
                </c:pt>
                <c:pt idx="2363">
                  <c:v>MirrorsÂ </c:v>
                </c:pt>
                <c:pt idx="2364">
                  <c:v>Miss CongenialityÂ </c:v>
                </c:pt>
                <c:pt idx="2365">
                  <c:v>Mrs. WinterbourneÂ </c:v>
                </c:pt>
                <c:pt idx="2366">
                  <c:v>Muppets from SpaceÂ </c:v>
                </c:pt>
                <c:pt idx="2367">
                  <c:v>Mystic PizzaÂ </c:v>
                </c:pt>
                <c:pt idx="2368">
                  <c:v>Never Say Never AgainÂ </c:v>
                </c:pt>
                <c:pt idx="2369">
                  <c:v>Night at the Museum: Secret of the TombÂ </c:v>
                </c:pt>
                <c:pt idx="2370">
                  <c:v>No Strings AttachedÂ </c:v>
                </c:pt>
                <c:pt idx="2371">
                  <c:v>OÂ </c:v>
                </c:pt>
                <c:pt idx="2372">
                  <c:v>One Man's HeroÂ </c:v>
                </c:pt>
                <c:pt idx="2373">
                  <c:v>Ong-bak 2Â </c:v>
                </c:pt>
                <c:pt idx="2374">
                  <c:v>Open SeasonÂ </c:v>
                </c:pt>
                <c:pt idx="2375">
                  <c:v>OrgazmoÂ </c:v>
                </c:pt>
                <c:pt idx="2376">
                  <c:v>Osmosis JonesÂ </c:v>
                </c:pt>
                <c:pt idx="2377">
                  <c:v>ParkerÂ </c:v>
                </c:pt>
                <c:pt idx="2378">
                  <c:v>Porky'sÂ </c:v>
                </c:pt>
                <c:pt idx="2379">
                  <c:v>Poultrygeist: Night of the Chicken DeadÂ </c:v>
                </c:pt>
                <c:pt idx="2380">
                  <c:v>Predator 2Â </c:v>
                </c:pt>
                <c:pt idx="2381">
                  <c:v>Princess KaiulaniÂ </c:v>
                </c:pt>
                <c:pt idx="2382">
                  <c:v>Proof of LifeÂ </c:v>
                </c:pt>
                <c:pt idx="2383">
                  <c:v>RedactedÂ </c:v>
                </c:pt>
                <c:pt idx="2384">
                  <c:v>Reign of FireÂ </c:v>
                </c:pt>
                <c:pt idx="2385">
                  <c:v>Resident Evil: ApocalypseÂ </c:v>
                </c:pt>
                <c:pt idx="2386">
                  <c:v>Ride AlongÂ </c:v>
                </c:pt>
                <c:pt idx="2387">
                  <c:v>RoboCopÂ </c:v>
                </c:pt>
                <c:pt idx="2388">
                  <c:v>Rock StarÂ </c:v>
                </c:pt>
                <c:pt idx="2389">
                  <c:v>Running with ScissorsÂ </c:v>
                </c:pt>
                <c:pt idx="2390">
                  <c:v>Rush Hour 3Â </c:v>
                </c:pt>
                <c:pt idx="2391">
                  <c:v>Saw IIIÂ </c:v>
                </c:pt>
                <c:pt idx="2392">
                  <c:v>Scream 4Â </c:v>
                </c:pt>
                <c:pt idx="2393">
                  <c:v>Shanghai KnightsÂ </c:v>
                </c:pt>
                <c:pt idx="2394">
                  <c:v>Sky HighÂ </c:v>
                </c:pt>
                <c:pt idx="2395">
                  <c:v>Spider-Man 3Â </c:v>
                </c:pt>
                <c:pt idx="2396">
                  <c:v>SplashÂ </c:v>
                </c:pt>
                <c:pt idx="2397">
                  <c:v>Split SecondÂ </c:v>
                </c:pt>
                <c:pt idx="2398">
                  <c:v>Step Up 2: The StreetsÂ </c:v>
                </c:pt>
                <c:pt idx="2399">
                  <c:v>Step Up 3DÂ </c:v>
                </c:pt>
                <c:pt idx="2400">
                  <c:v>StigmataÂ </c:v>
                </c:pt>
                <c:pt idx="2401">
                  <c:v>TakersÂ </c:v>
                </c:pt>
                <c:pt idx="2402">
                  <c:v>The Adventures of Huck FinnÂ </c:v>
                </c:pt>
                <c:pt idx="2403">
                  <c:v>The Big YearÂ </c:v>
                </c:pt>
                <c:pt idx="2404">
                  <c:v>The CampaignÂ </c:v>
                </c:pt>
                <c:pt idx="2405">
                  <c:v>The CraftÂ </c:v>
                </c:pt>
                <c:pt idx="2406">
                  <c:v>The Fifth EstateÂ </c:v>
                </c:pt>
                <c:pt idx="2407">
                  <c:v>The First Wives ClubÂ </c:v>
                </c:pt>
                <c:pt idx="2408">
                  <c:v>The Five-Year EngagementÂ </c:v>
                </c:pt>
                <c:pt idx="2409">
                  <c:v>The Game of Their LivesÂ </c:v>
                </c:pt>
                <c:pt idx="2410">
                  <c:v>The Game PlanÂ </c:v>
                </c:pt>
                <c:pt idx="2411">
                  <c:v>The Hebrew HammerÂ </c:v>
                </c:pt>
                <c:pt idx="2412">
                  <c:v>The LadykillersÂ </c:v>
                </c:pt>
                <c:pt idx="2413">
                  <c:v>The Magic Sword: Quest for CamelotÂ </c:v>
                </c:pt>
                <c:pt idx="2414">
                  <c:v>The Men Who Stare at GoatsÂ </c:v>
                </c:pt>
                <c:pt idx="2415">
                  <c:v>The Other End of the LineÂ </c:v>
                </c:pt>
                <c:pt idx="2416">
                  <c:v>The Perez FamilyÂ </c:v>
                </c:pt>
                <c:pt idx="2417">
                  <c:v>The Princess DiariesÂ </c:v>
                </c:pt>
                <c:pt idx="2418">
                  <c:v>The RockerÂ </c:v>
                </c:pt>
                <c:pt idx="2419">
                  <c:v>The SaintÂ </c:v>
                </c:pt>
                <c:pt idx="2420">
                  <c:v>The StatementÂ </c:v>
                </c:pt>
                <c:pt idx="2421">
                  <c:v>This Is 40Â </c:v>
                </c:pt>
                <c:pt idx="2422">
                  <c:v>Tower HeistÂ </c:v>
                </c:pt>
                <c:pt idx="2423">
                  <c:v>UntraceableÂ </c:v>
                </c:pt>
                <c:pt idx="2424">
                  <c:v>Vanity FairÂ </c:v>
                </c:pt>
                <c:pt idx="2425">
                  <c:v>Walking TallÂ </c:v>
                </c:pt>
                <c:pt idx="2426">
                  <c:v>WarlockÂ </c:v>
                </c:pt>
                <c:pt idx="2427">
                  <c:v>WillardÂ </c:v>
                </c:pt>
                <c:pt idx="2428">
                  <c:v>Winter's TaleÂ </c:v>
                </c:pt>
                <c:pt idx="2429">
                  <c:v>WolfÂ </c:v>
                </c:pt>
                <c:pt idx="2430">
                  <c:v>13 Going on 30Â </c:v>
                </c:pt>
                <c:pt idx="2431">
                  <c:v>15 MinutesÂ </c:v>
                </c:pt>
                <c:pt idx="2432">
                  <c:v>27 DressesÂ </c:v>
                </c:pt>
                <c:pt idx="2433">
                  <c:v>30 Minutes or LessÂ </c:v>
                </c:pt>
                <c:pt idx="2434">
                  <c:v>A Man ApartÂ </c:v>
                </c:pt>
                <c:pt idx="2435">
                  <c:v>A Million Ways to Die in the WestÂ </c:v>
                </c:pt>
                <c:pt idx="2436">
                  <c:v>About Last NightÂ </c:v>
                </c:pt>
                <c:pt idx="2437">
                  <c:v>Albino AlligatorÂ </c:v>
                </c:pt>
                <c:pt idx="2438">
                  <c:v>Alone with HerÂ </c:v>
                </c:pt>
                <c:pt idx="2439">
                  <c:v>AnatomyÂ </c:v>
                </c:pt>
                <c:pt idx="2440">
                  <c:v>AntitrustÂ </c:v>
                </c:pt>
                <c:pt idx="2441">
                  <c:v>Anywhere But HereÂ </c:v>
                </c:pt>
                <c:pt idx="2442">
                  <c:v>As Above, So BelowÂ </c:v>
                </c:pt>
                <c:pt idx="2443">
                  <c:v>Bedtime StoriesÂ </c:v>
                </c:pt>
                <c:pt idx="2444">
                  <c:v>BenjiÂ </c:v>
                </c:pt>
                <c:pt idx="2445">
                  <c:v>Beyond the Black RainbowÂ </c:v>
                </c:pt>
                <c:pt idx="2446">
                  <c:v>BirthÂ </c:v>
                </c:pt>
                <c:pt idx="2447">
                  <c:v>Birthday GirlÂ </c:v>
                </c:pt>
                <c:pt idx="2448">
                  <c:v>Blood and WineÂ </c:v>
                </c:pt>
                <c:pt idx="2449">
                  <c:v>Chasing LibertyÂ </c:v>
                </c:pt>
                <c:pt idx="2450">
                  <c:v>Daddy's HomeÂ </c:v>
                </c:pt>
                <c:pt idx="2451">
                  <c:v>Deep ImpactÂ </c:v>
                </c:pt>
                <c:pt idx="2452">
                  <c:v>Dick TracyÂ </c:v>
                </c:pt>
                <c:pt idx="2453">
                  <c:v>DickÂ </c:v>
                </c:pt>
                <c:pt idx="2454">
                  <c:v>Die Another DayÂ </c:v>
                </c:pt>
                <c:pt idx="2455">
                  <c:v>Down and Out with the DollsÂ </c:v>
                </c:pt>
                <c:pt idx="2456">
                  <c:v>Dragon BladeÂ </c:v>
                </c:pt>
                <c:pt idx="2457">
                  <c:v>DragonflyÂ </c:v>
                </c:pt>
                <c:pt idx="2458">
                  <c:v>EdtvÂ </c:v>
                </c:pt>
                <c:pt idx="2459">
                  <c:v>EraserÂ </c:v>
                </c:pt>
                <c:pt idx="2460">
                  <c:v>Exodus: Gods and KingsÂ </c:v>
                </c:pt>
                <c:pt idx="2461">
                  <c:v>Extreme MeasuresÂ </c:v>
                </c:pt>
                <c:pt idx="2462">
                  <c:v>Eye for an EyeÂ </c:v>
                </c:pt>
                <c:pt idx="2463">
                  <c:v>FlashdanceÂ </c:v>
                </c:pt>
                <c:pt idx="2464">
                  <c:v>Flight of the PhoenixÂ </c:v>
                </c:pt>
                <c:pt idx="2465">
                  <c:v>Freaky FridayÂ </c:v>
                </c:pt>
                <c:pt idx="2466">
                  <c:v>Friday the 13th Part 2Â </c:v>
                </c:pt>
                <c:pt idx="2467">
                  <c:v>Fun with Dick and JaneÂ </c:v>
                </c:pt>
                <c:pt idx="2468">
                  <c:v>Futuro BeachÂ </c:v>
                </c:pt>
                <c:pt idx="2469">
                  <c:v>Hansel &amp; Gretel: Witch HuntersÂ </c:v>
                </c:pt>
                <c:pt idx="2470">
                  <c:v>Hit and RunÂ </c:v>
                </c:pt>
                <c:pt idx="2471">
                  <c:v>Hobo with a ShotgunÂ </c:v>
                </c:pt>
                <c:pt idx="2472">
                  <c:v>How to Be SingleÂ </c:v>
                </c:pt>
                <c:pt idx="2473">
                  <c:v>I Am Number FourÂ </c:v>
                </c:pt>
                <c:pt idx="2474">
                  <c:v>ImmortalsÂ </c:v>
                </c:pt>
                <c:pt idx="2475">
                  <c:v>In Too DeepÂ </c:v>
                </c:pt>
                <c:pt idx="2476">
                  <c:v>InkheartÂ </c:v>
                </c:pt>
                <c:pt idx="2477">
                  <c:v>Insidious: Chapter 3Â </c:v>
                </c:pt>
                <c:pt idx="2478">
                  <c:v>Jeepers CreepersÂ </c:v>
                </c:pt>
                <c:pt idx="2479">
                  <c:v>Johnny EnglishÂ </c:v>
                </c:pt>
                <c:pt idx="2480">
                  <c:v>JumperÂ </c:v>
                </c:pt>
                <c:pt idx="2481">
                  <c:v>Lake MungoÂ </c:v>
                </c:pt>
                <c:pt idx="2482">
                  <c:v>Lakeview TerraceÂ </c:v>
                </c:pt>
                <c:pt idx="2483">
                  <c:v>Larry CrowneÂ </c:v>
                </c:pt>
                <c:pt idx="2484">
                  <c:v>Loaded Weapon 1Â </c:v>
                </c:pt>
                <c:pt idx="2485">
                  <c:v>LockoutÂ </c:v>
                </c:pt>
                <c:pt idx="2486">
                  <c:v>Magic MikeÂ </c:v>
                </c:pt>
                <c:pt idx="2487">
                  <c:v>ManiacÂ </c:v>
                </c:pt>
                <c:pt idx="2488">
                  <c:v>Men in Black IIÂ </c:v>
                </c:pt>
                <c:pt idx="2489">
                  <c:v>Mercury RisingÂ </c:v>
                </c:pt>
                <c:pt idx="2490">
                  <c:v>Message in a BottleÂ </c:v>
                </c:pt>
                <c:pt idx="2491">
                  <c:v>Mission: Impossible IIÂ </c:v>
                </c:pt>
                <c:pt idx="2492">
                  <c:v>Money TalksÂ </c:v>
                </c:pt>
                <c:pt idx="2493">
                  <c:v>Murder by NumbersÂ </c:v>
                </c:pt>
                <c:pt idx="2494">
                  <c:v>My Big Fat Greek Wedding 2Â </c:v>
                </c:pt>
                <c:pt idx="2495">
                  <c:v>Nanny McPhee ReturnsÂ </c:v>
                </c:pt>
                <c:pt idx="2496">
                  <c:v>Next FridayÂ </c:v>
                </c:pt>
                <c:pt idx="2497">
                  <c:v>Not Easily BrokenÂ </c:v>
                </c:pt>
                <c:pt idx="2498">
                  <c:v>On the RoadÂ </c:v>
                </c:pt>
                <c:pt idx="2499">
                  <c:v>Our Brand Is CrisisÂ </c:v>
                </c:pt>
                <c:pt idx="2500">
                  <c:v>Parental GuidanceÂ </c:v>
                </c:pt>
                <c:pt idx="2501">
                  <c:v>Pearl HarborÂ </c:v>
                </c:pt>
                <c:pt idx="2502">
                  <c:v>Pink FlamingosÂ </c:v>
                </c:pt>
                <c:pt idx="2503">
                  <c:v>Planet 51Â </c:v>
                </c:pt>
                <c:pt idx="2504">
                  <c:v>Practical MagicÂ </c:v>
                </c:pt>
                <c:pt idx="2505">
                  <c:v>Private BenjaminÂ </c:v>
                </c:pt>
                <c:pt idx="2506">
                  <c:v>R100Â </c:v>
                </c:pt>
                <c:pt idx="2507">
                  <c:v>Renaissance ManÂ </c:v>
                </c:pt>
                <c:pt idx="2508">
                  <c:v>Romeo Must DieÂ </c:v>
                </c:pt>
                <c:pt idx="2509">
                  <c:v>Rugrats in Paris: The MovieÂ </c:v>
                </c:pt>
                <c:pt idx="2510">
                  <c:v>Safe MenÂ </c:v>
                </c:pt>
                <c:pt idx="2511">
                  <c:v>San AndreasÂ </c:v>
                </c:pt>
                <c:pt idx="2512">
                  <c:v>Save the Last DanceÂ </c:v>
                </c:pt>
                <c:pt idx="2513">
                  <c:v>Scream 2Â </c:v>
                </c:pt>
                <c:pt idx="2514">
                  <c:v>Shall We DanceÂ </c:v>
                </c:pt>
                <c:pt idx="2515">
                  <c:v>She's the OneÂ </c:v>
                </c:pt>
                <c:pt idx="2516">
                  <c:v>Shrek the ThirdÂ </c:v>
                </c:pt>
                <c:pt idx="2517">
                  <c:v>Sky Captain and the World of TomorrowÂ </c:v>
                </c:pt>
                <c:pt idx="2518">
                  <c:v>Small SoldiersÂ </c:v>
                </c:pt>
                <c:pt idx="2519">
                  <c:v>Snow White and the HuntsmanÂ </c:v>
                </c:pt>
                <c:pt idx="2520">
                  <c:v>Someone Like You...Â </c:v>
                </c:pt>
                <c:pt idx="2521">
                  <c:v>Speed RacerÂ </c:v>
                </c:pt>
                <c:pt idx="2522">
                  <c:v>Starsky &amp; HutchÂ </c:v>
                </c:pt>
                <c:pt idx="2523">
                  <c:v>Sucker PunchÂ </c:v>
                </c:pt>
                <c:pt idx="2524">
                  <c:v>Superman ReturnsÂ </c:v>
                </c:pt>
                <c:pt idx="2525">
                  <c:v>Sweet Home AlabamaÂ </c:v>
                </c:pt>
                <c:pt idx="2526">
                  <c:v>Swing VoteÂ </c:v>
                </c:pt>
                <c:pt idx="2527">
                  <c:v>Tales from the HoodÂ </c:v>
                </c:pt>
                <c:pt idx="2528">
                  <c:v>That Awkward MomentÂ </c:v>
                </c:pt>
                <c:pt idx="2529">
                  <c:v>The Battle of Shaker HeightsÂ </c:v>
                </c:pt>
                <c:pt idx="2530">
                  <c:v>The Big HitÂ </c:v>
                </c:pt>
                <c:pt idx="2531">
                  <c:v>The BodyguardÂ </c:v>
                </c:pt>
                <c:pt idx="2532">
                  <c:v>The CollectionÂ </c:v>
                </c:pt>
                <c:pt idx="2533">
                  <c:v>The Devil's OwnÂ </c:v>
                </c:pt>
                <c:pt idx="2534">
                  <c:v>The Expendables 3Â </c:v>
                </c:pt>
                <c:pt idx="2535">
                  <c:v>The Golden CompassÂ </c:v>
                </c:pt>
                <c:pt idx="2536">
                  <c:v>The Good GermanÂ </c:v>
                </c:pt>
                <c:pt idx="2537">
                  <c:v>The Huntsman: Winter's WarÂ </c:v>
                </c:pt>
                <c:pt idx="2538">
                  <c:v>The KidÂ </c:v>
                </c:pt>
                <c:pt idx="2539">
                  <c:v>The Killer Inside MeÂ </c:v>
                </c:pt>
                <c:pt idx="2540">
                  <c:v>The MexicanÂ </c:v>
                </c:pt>
                <c:pt idx="2541">
                  <c:v>The Midnight Meat TrainÂ </c:v>
                </c:pt>
                <c:pt idx="2542">
                  <c:v>The Monuments MenÂ </c:v>
                </c:pt>
                <c:pt idx="2543">
                  <c:v>The Oxford MurdersÂ </c:v>
                </c:pt>
                <c:pt idx="2544">
                  <c:v>The Purge: Election YearÂ </c:v>
                </c:pt>
                <c:pt idx="2545">
                  <c:v>The Replacement KillersÂ </c:v>
                </c:pt>
                <c:pt idx="2546">
                  <c:v>The SentinelÂ </c:v>
                </c:pt>
                <c:pt idx="2547">
                  <c:v>The SignalÂ </c:v>
                </c:pt>
                <c:pt idx="2548">
                  <c:v>The Slaughter RuleÂ </c:v>
                </c:pt>
                <c:pt idx="2549">
                  <c:v>The Sorcerer's ApprenticeÂ </c:v>
                </c:pt>
                <c:pt idx="2550">
                  <c:v>The SweeneyÂ </c:v>
                </c:pt>
                <c:pt idx="2551">
                  <c:v>The SwitchÂ </c:v>
                </c:pt>
                <c:pt idx="2552">
                  <c:v>The Tailor of PanamaÂ </c:v>
                </c:pt>
                <c:pt idx="2553">
                  <c:v>The Tale of DespereauxÂ </c:v>
                </c:pt>
                <c:pt idx="2554">
                  <c:v>The WaterboyÂ </c:v>
                </c:pt>
                <c:pt idx="2555">
                  <c:v>The Wedding DateÂ </c:v>
                </c:pt>
                <c:pt idx="2556">
                  <c:v>This ChristmasÂ </c:v>
                </c:pt>
                <c:pt idx="2557">
                  <c:v>Three to TangoÂ </c:v>
                </c:pt>
                <c:pt idx="2558">
                  <c:v>Two Can Play That GameÂ </c:v>
                </c:pt>
                <c:pt idx="2559">
                  <c:v>Two Evil EyesÂ </c:v>
                </c:pt>
                <c:pt idx="2560">
                  <c:v>Two Weeks NoticeÂ </c:v>
                </c:pt>
                <c:pt idx="2561">
                  <c:v>UndisputedÂ </c:v>
                </c:pt>
                <c:pt idx="2562">
                  <c:v>Up Close &amp; PersonalÂ </c:v>
                </c:pt>
                <c:pt idx="2563">
                  <c:v>VacationÂ </c:v>
                </c:pt>
                <c:pt idx="2564">
                  <c:v>VampiresÂ </c:v>
                </c:pt>
                <c:pt idx="2565">
                  <c:v>WaterworldÂ </c:v>
                </c:pt>
                <c:pt idx="2566">
                  <c:v>We Are Your FriendsÂ </c:v>
                </c:pt>
                <c:pt idx="2567">
                  <c:v>What Happens in VegasÂ </c:v>
                </c:pt>
                <c:pt idx="2568">
                  <c:v>Wrong TurnÂ </c:v>
                </c:pt>
                <c:pt idx="2569">
                  <c:v>Zathura: A Space AdventureÂ </c:v>
                </c:pt>
                <c:pt idx="2570">
                  <c:v>1911Â </c:v>
                </c:pt>
                <c:pt idx="2571">
                  <c:v>28 DaysÂ </c:v>
                </c:pt>
                <c:pt idx="2572">
                  <c:v>American OutlawsÂ </c:v>
                </c:pt>
                <c:pt idx="2573">
                  <c:v>Arthur and the InvisiblesÂ </c:v>
                </c:pt>
                <c:pt idx="2574">
                  <c:v>Ask Me AnythingÂ </c:v>
                </c:pt>
                <c:pt idx="2575">
                  <c:v>Baby MamaÂ </c:v>
                </c:pt>
                <c:pt idx="2576">
                  <c:v>BedazzledÂ </c:v>
                </c:pt>
                <c:pt idx="2577">
                  <c:v>Ben-HurÂ </c:v>
                </c:pt>
                <c:pt idx="2578">
                  <c:v>Blue Like JazzÂ </c:v>
                </c:pt>
                <c:pt idx="2579">
                  <c:v>Broken ArrowÂ </c:v>
                </c:pt>
                <c:pt idx="2580">
                  <c:v>Ca$hÂ </c:v>
                </c:pt>
                <c:pt idx="2581">
                  <c:v>CasperÂ </c:v>
                </c:pt>
                <c:pt idx="2582">
                  <c:v>City of GhostsÂ </c:v>
                </c:pt>
                <c:pt idx="2583">
                  <c:v>Creepshow 2Â </c:v>
                </c:pt>
                <c:pt idx="2584">
                  <c:v>Critical CareÂ </c:v>
                </c:pt>
                <c:pt idx="2585">
                  <c:v>Dead Man on CampusÂ </c:v>
                </c:pt>
                <c:pt idx="2586">
                  <c:v>Deep RisingÂ </c:v>
                </c:pt>
                <c:pt idx="2587">
                  <c:v>Desert DancerÂ </c:v>
                </c:pt>
                <c:pt idx="2588">
                  <c:v>Dirty GrandpaÂ </c:v>
                </c:pt>
                <c:pt idx="2589">
                  <c:v>DisclosureÂ </c:v>
                </c:pt>
                <c:pt idx="2590">
                  <c:v>Divine Secrets of the Ya-Ya SisterhoodÂ </c:v>
                </c:pt>
                <c:pt idx="2591">
                  <c:v>DominoÂ </c:v>
                </c:pt>
                <c:pt idx="2592">
                  <c:v>DoomsdayÂ </c:v>
                </c:pt>
                <c:pt idx="2593">
                  <c:v>Dream HouseÂ </c:v>
                </c:pt>
                <c:pt idx="2594">
                  <c:v>DuetsÂ </c:v>
                </c:pt>
                <c:pt idx="2595">
                  <c:v>FirestarterÂ </c:v>
                </c:pt>
                <c:pt idx="2596">
                  <c:v>For a Good Time, Call...Â </c:v>
                </c:pt>
                <c:pt idx="2597">
                  <c:v>Get HardÂ </c:v>
                </c:pt>
                <c:pt idx="2598">
                  <c:v>Godzilla 2000Â </c:v>
                </c:pt>
                <c:pt idx="2599">
                  <c:v>Grown UpsÂ </c:v>
                </c:pt>
                <c:pt idx="2600">
                  <c:v>Harley Davidson and the Marlboro ManÂ </c:v>
                </c:pt>
                <c:pt idx="2601">
                  <c:v>HerculesÂ </c:v>
                </c:pt>
                <c:pt idx="2602">
                  <c:v>Home RunÂ </c:v>
                </c:pt>
                <c:pt idx="2603">
                  <c:v>House of 1000 CorpsesÂ </c:v>
                </c:pt>
                <c:pt idx="2604">
                  <c:v>How the Grinch Stole ChristmasÂ </c:v>
                </c:pt>
                <c:pt idx="2605">
                  <c:v>Into the WoodsÂ </c:v>
                </c:pt>
                <c:pt idx="2606">
                  <c:v>Jack Brooks: Monster SlayerÂ </c:v>
                </c:pt>
                <c:pt idx="2607">
                  <c:v>Jimmy Neutron: Boy GeniusÂ </c:v>
                </c:pt>
                <c:pt idx="2608">
                  <c:v>Kabhi Alvida Naa KehnaÂ </c:v>
                </c:pt>
                <c:pt idx="2609">
                  <c:v>Kama Sutra: A Tale of LoveÂ </c:v>
                </c:pt>
                <c:pt idx="2610">
                  <c:v>Kindergarten CopÂ </c:v>
                </c:pt>
                <c:pt idx="2611">
                  <c:v>LeatherheadsÂ </c:v>
                </c:pt>
                <c:pt idx="2612">
                  <c:v>Light It UpÂ </c:v>
                </c:pt>
                <c:pt idx="2613">
                  <c:v>Medicine ManÂ </c:v>
                </c:pt>
                <c:pt idx="2614">
                  <c:v>Men with BroomsÂ </c:v>
                </c:pt>
                <c:pt idx="2615">
                  <c:v>Miracle at St. AnnaÂ </c:v>
                </c:pt>
                <c:pt idx="2616">
                  <c:v>Mr. Popper's PenguinsÂ </c:v>
                </c:pt>
                <c:pt idx="2617">
                  <c:v>MultiplicityÂ </c:v>
                </c:pt>
                <c:pt idx="2618">
                  <c:v>Mystery MenÂ </c:v>
                </c:pt>
                <c:pt idx="2619">
                  <c:v>Neighbors 2: Sorority RisingÂ </c:v>
                </c:pt>
                <c:pt idx="2620">
                  <c:v>Never AgainÂ </c:v>
                </c:pt>
                <c:pt idx="2621">
                  <c:v>Nim's IslandÂ </c:v>
                </c:pt>
                <c:pt idx="2622">
                  <c:v>Nomad: The WarriorÂ </c:v>
                </c:pt>
                <c:pt idx="2623">
                  <c:v>Original SinÂ </c:v>
                </c:pt>
                <c:pt idx="2624">
                  <c:v>PathologyÂ </c:v>
                </c:pt>
                <c:pt idx="2625">
                  <c:v>Punisher: War ZoneÂ </c:v>
                </c:pt>
                <c:pt idx="2626">
                  <c:v>Pushing TinÂ </c:v>
                </c:pt>
                <c:pt idx="2627">
                  <c:v>QuarantineÂ </c:v>
                </c:pt>
                <c:pt idx="2628">
                  <c:v>Raising CainÂ </c:v>
                </c:pt>
                <c:pt idx="2629">
                  <c:v>Raising HelenÂ </c:v>
                </c:pt>
                <c:pt idx="2630">
                  <c:v>Righteous KillÂ </c:v>
                </c:pt>
                <c:pt idx="2631">
                  <c:v>S.W.A.T.Â </c:v>
                </c:pt>
                <c:pt idx="2632">
                  <c:v>SaharaÂ </c:v>
                </c:pt>
                <c:pt idx="2633">
                  <c:v>Saw VIÂ </c:v>
                </c:pt>
                <c:pt idx="2634">
                  <c:v>Shark TaleÂ </c:v>
                </c:pt>
                <c:pt idx="2635">
                  <c:v>Showdown in Little TokyoÂ </c:v>
                </c:pt>
                <c:pt idx="2636">
                  <c:v>SoldierÂ </c:v>
                </c:pt>
                <c:pt idx="2637">
                  <c:v>SphereÂ </c:v>
                </c:pt>
                <c:pt idx="2638">
                  <c:v>Taken 3Â </c:v>
                </c:pt>
                <c:pt idx="2639">
                  <c:v>Teenage Mutant Ninja Turtles II: The Secret of the OozeÂ </c:v>
                </c:pt>
                <c:pt idx="2640">
                  <c:v>The AlamoÂ </c:v>
                </c:pt>
                <c:pt idx="2641">
                  <c:v>The Amityville HorrorÂ </c:v>
                </c:pt>
                <c:pt idx="2642">
                  <c:v>The BoyÂ </c:v>
                </c:pt>
                <c:pt idx="2643">
                  <c:v>The Cable GuyÂ </c:v>
                </c:pt>
                <c:pt idx="2644">
                  <c:v>The CorruptorÂ </c:v>
                </c:pt>
                <c:pt idx="2645">
                  <c:v>The Fast and the Furious: Tokyo DriftÂ </c:v>
                </c:pt>
                <c:pt idx="2646">
                  <c:v>The GamblerÂ </c:v>
                </c:pt>
                <c:pt idx="2647">
                  <c:v>The Hotel New HampshireÂ </c:v>
                </c:pt>
                <c:pt idx="2648">
                  <c:v>The HuntedÂ </c:v>
                </c:pt>
                <c:pt idx="2649">
                  <c:v>The Last Witch HunterÂ </c:v>
                </c:pt>
                <c:pt idx="2650">
                  <c:v>The Mortal Instruments: City of BonesÂ </c:v>
                </c:pt>
                <c:pt idx="2651">
                  <c:v>The Newton BoysÂ </c:v>
                </c:pt>
                <c:pt idx="2652">
                  <c:v>The Object of My AffectionÂ </c:v>
                </c:pt>
                <c:pt idx="2653">
                  <c:v>The Other WomanÂ </c:v>
                </c:pt>
                <c:pt idx="2654">
                  <c:v>The PostmanÂ </c:v>
                </c:pt>
                <c:pt idx="2655">
                  <c:v>The RiteÂ </c:v>
                </c:pt>
                <c:pt idx="2656">
                  <c:v>The ShadowÂ </c:v>
                </c:pt>
                <c:pt idx="2657">
                  <c:v>The SpecialsÂ </c:v>
                </c:pt>
                <c:pt idx="2658">
                  <c:v>The SpongeBob Movie: Sponge Out of WaterÂ </c:v>
                </c:pt>
                <c:pt idx="2659">
                  <c:v>The TouristÂ </c:v>
                </c:pt>
                <c:pt idx="2660">
                  <c:v>Transformers: Revenge of the FallenÂ </c:v>
                </c:pt>
                <c:pt idx="2661">
                  <c:v>TwinsÂ </c:v>
                </c:pt>
                <c:pt idx="2662">
                  <c:v>Victor FrankensteinÂ </c:v>
                </c:pt>
                <c:pt idx="2663">
                  <c:v>We're No AngelsÂ </c:v>
                </c:pt>
                <c:pt idx="2664">
                  <c:v>What's Your Number?Â </c:v>
                </c:pt>
                <c:pt idx="2665">
                  <c:v>WindtalkersÂ </c:v>
                </c:pt>
                <c:pt idx="2666">
                  <c:v>World Trade CenterÂ </c:v>
                </c:pt>
                <c:pt idx="2667">
                  <c:v>2 Fast 2 FuriousÂ </c:v>
                </c:pt>
                <c:pt idx="2668">
                  <c:v>200 CigarettesÂ </c:v>
                </c:pt>
                <c:pt idx="2669">
                  <c:v>21 &amp; OverÂ </c:v>
                </c:pt>
                <c:pt idx="2670">
                  <c:v>3 Men and a BabyÂ </c:v>
                </c:pt>
                <c:pt idx="2671">
                  <c:v>3000 Miles to GracelandÂ </c:v>
                </c:pt>
                <c:pt idx="2672">
                  <c:v>88 MinutesÂ </c:v>
                </c:pt>
                <c:pt idx="2673">
                  <c:v>9Â½ WeeksÂ </c:v>
                </c:pt>
                <c:pt idx="2674">
                  <c:v>A Cinderella StoryÂ </c:v>
                </c:pt>
                <c:pt idx="2675">
                  <c:v>A Thousand WordsÂ </c:v>
                </c:pt>
                <c:pt idx="2676">
                  <c:v>Abraham Lincoln: Vampire HunterÂ </c:v>
                </c:pt>
                <c:pt idx="2677">
                  <c:v>After.LifeÂ </c:v>
                </c:pt>
                <c:pt idx="2678">
                  <c:v>Along Came PollyÂ </c:v>
                </c:pt>
                <c:pt idx="2679">
                  <c:v>Analyze ThatÂ </c:v>
                </c:pt>
                <c:pt idx="2680">
                  <c:v>At First SightÂ </c:v>
                </c:pt>
                <c:pt idx="2681">
                  <c:v>Baby's Day OutÂ </c:v>
                </c:pt>
                <c:pt idx="2682">
                  <c:v>BattleshipÂ </c:v>
                </c:pt>
                <c:pt idx="2683">
                  <c:v>BelovedÂ </c:v>
                </c:pt>
                <c:pt idx="2684">
                  <c:v>Blade: TrinityÂ </c:v>
                </c:pt>
                <c:pt idx="2685">
                  <c:v>Bridget Jones: The Edge of ReasonÂ </c:v>
                </c:pt>
                <c:pt idx="2686">
                  <c:v>Bring It OnÂ </c:v>
                </c:pt>
                <c:pt idx="2687">
                  <c:v>Captain Corelli's MandolinÂ </c:v>
                </c:pt>
                <c:pt idx="2688">
                  <c:v>CarrieÂ </c:v>
                </c:pt>
                <c:pt idx="2689">
                  <c:v>Cirque du Freak: The Vampire's AssistantÂ </c:v>
                </c:pt>
                <c:pt idx="2690">
                  <c:v>Cry_WolfÂ </c:v>
                </c:pt>
                <c:pt idx="2691">
                  <c:v>Days of ThunderÂ </c:v>
                </c:pt>
                <c:pt idx="2692">
                  <c:v>Digimon: The MovieÂ </c:v>
                </c:pt>
                <c:pt idx="2693">
                  <c:v>Escape from Planet EarthÂ </c:v>
                </c:pt>
                <c:pt idx="2694">
                  <c:v>FaithfulÂ </c:v>
                </c:pt>
                <c:pt idx="2695">
                  <c:v>Final Destination 5Â </c:v>
                </c:pt>
                <c:pt idx="2696">
                  <c:v>FirefoxÂ </c:v>
                </c:pt>
                <c:pt idx="2697">
                  <c:v>First KnightÂ </c:v>
                </c:pt>
                <c:pt idx="2698">
                  <c:v>FortressÂ </c:v>
                </c:pt>
                <c:pt idx="2699">
                  <c:v>Free BirdsÂ </c:v>
                </c:pt>
                <c:pt idx="2700">
                  <c:v>Friday the 13th: The Final ChapterÂ </c:v>
                </c:pt>
                <c:pt idx="2701">
                  <c:v>Friends with MoneyÂ </c:v>
                </c:pt>
                <c:pt idx="2702">
                  <c:v>From a Whisper to a ScreamÂ </c:v>
                </c:pt>
                <c:pt idx="2703">
                  <c:v>Georgia RuleÂ </c:v>
                </c:pt>
                <c:pt idx="2704">
                  <c:v>GossipÂ </c:v>
                </c:pt>
                <c:pt idx="2705">
                  <c:v>Guess WhoÂ </c:v>
                </c:pt>
                <c:pt idx="2706">
                  <c:v>Hall PassÂ </c:v>
                </c:pt>
                <c:pt idx="2707">
                  <c:v>Halloween 4: The Return of Michael MyersÂ </c:v>
                </c:pt>
                <c:pt idx="2708">
                  <c:v>Happy Feet 2Â </c:v>
                </c:pt>
                <c:pt idx="2709">
                  <c:v>Harriet the SpyÂ </c:v>
                </c:pt>
                <c:pt idx="2710">
                  <c:v>Hey Arnold! The MovieÂ </c:v>
                </c:pt>
                <c:pt idx="2711">
                  <c:v>Hide and SeekÂ </c:v>
                </c:pt>
                <c:pt idx="2712">
                  <c:v>Hope FloatsÂ </c:v>
                </c:pt>
                <c:pt idx="2713">
                  <c:v>HostelÂ </c:v>
                </c:pt>
                <c:pt idx="2714">
                  <c:v>Jason Lives: Friday the 13th Part VIÂ </c:v>
                </c:pt>
                <c:pt idx="2715">
                  <c:v>Joe DirtÂ </c:v>
                </c:pt>
                <c:pt idx="2716">
                  <c:v>Jurassic Park IIIÂ </c:v>
                </c:pt>
                <c:pt idx="2717">
                  <c:v>Katy Perry: Part of MeÂ </c:v>
                </c:pt>
                <c:pt idx="2718">
                  <c:v>Kingdom of the SpidersÂ </c:v>
                </c:pt>
                <c:pt idx="2719">
                  <c:v>Kiss of DeathÂ </c:v>
                </c:pt>
                <c:pt idx="2720">
                  <c:v>Laws of AttractionÂ </c:v>
                </c:pt>
                <c:pt idx="2721">
                  <c:v>Legal EaglesÂ </c:v>
                </c:pt>
                <c:pt idx="2722">
                  <c:v>London Has FallenÂ </c:v>
                </c:pt>
                <c:pt idx="2723">
                  <c:v>Lucky YouÂ </c:v>
                </c:pt>
                <c:pt idx="2724">
                  <c:v>Memoirs of an Invisible ManÂ </c:v>
                </c:pt>
                <c:pt idx="2725">
                  <c:v>Must Love DogsÂ </c:v>
                </c:pt>
                <c:pt idx="2726">
                  <c:v>My Best Friend's GirlÂ </c:v>
                </c:pt>
                <c:pt idx="2727">
                  <c:v>My Life in RuinsÂ </c:v>
                </c:pt>
                <c:pt idx="2728">
                  <c:v>Nancy DrewÂ </c:v>
                </c:pt>
                <c:pt idx="2729">
                  <c:v>Next Day AirÂ </c:v>
                </c:pt>
                <c:pt idx="2730">
                  <c:v>Night at the Museum: Battle of the SmithsonianÂ </c:v>
                </c:pt>
                <c:pt idx="2731">
                  <c:v>Percy Jackson &amp; the Olympians: The Lightning ThiefÂ </c:v>
                </c:pt>
                <c:pt idx="2732">
                  <c:v>Percy Jackson: Sea of MonstersÂ </c:v>
                </c:pt>
                <c:pt idx="2733">
                  <c:v>Poetic JusticeÂ </c:v>
                </c:pt>
                <c:pt idx="2734">
                  <c:v>PremonitionÂ </c:v>
                </c:pt>
                <c:pt idx="2735">
                  <c:v>PrisonÂ </c:v>
                </c:pt>
                <c:pt idx="2736">
                  <c:v>Raise Your VoiceÂ </c:v>
                </c:pt>
                <c:pt idx="2737">
                  <c:v>Red TailsÂ </c:v>
                </c:pt>
                <c:pt idx="2738">
                  <c:v>Reno 911!: MiamiÂ </c:v>
                </c:pt>
                <c:pt idx="2739">
                  <c:v>Resident Evil: AfterlifeÂ </c:v>
                </c:pt>
                <c:pt idx="2740">
                  <c:v>Ride Along 2Â </c:v>
                </c:pt>
                <c:pt idx="2741">
                  <c:v>Rock of AgesÂ </c:v>
                </c:pt>
                <c:pt idx="2742">
                  <c:v>SanctumÂ </c:v>
                </c:pt>
                <c:pt idx="2743">
                  <c:v>Savage GraceÂ </c:v>
                </c:pt>
                <c:pt idx="2744">
                  <c:v>Saving SilvermanÂ </c:v>
                </c:pt>
                <c:pt idx="2745">
                  <c:v>Saw IVÂ </c:v>
                </c:pt>
                <c:pt idx="2746">
                  <c:v>School for ScoundrelsÂ </c:v>
                </c:pt>
                <c:pt idx="2747">
                  <c:v>ShaftÂ </c:v>
                </c:pt>
                <c:pt idx="2748">
                  <c:v>Shallow HalÂ </c:v>
                </c:pt>
                <c:pt idx="2749">
                  <c:v>Sleep DealerÂ </c:v>
                </c:pt>
                <c:pt idx="2750">
                  <c:v>Slow BurnÂ </c:v>
                </c:pt>
                <c:pt idx="2751">
                  <c:v>Snake EyesÂ </c:v>
                </c:pt>
                <c:pt idx="2752">
                  <c:v>Something BorrowedÂ </c:v>
                </c:pt>
                <c:pt idx="2753">
                  <c:v>Stone ColdÂ </c:v>
                </c:pt>
                <c:pt idx="2754">
                  <c:v>Straight Out of BrooklynÂ </c:v>
                </c:pt>
                <c:pt idx="2755">
                  <c:v>Stuart LittleÂ </c:v>
                </c:pt>
                <c:pt idx="2756">
                  <c:v>Sugar HillÂ </c:v>
                </c:pt>
                <c:pt idx="2757">
                  <c:v>Suspect ZeroÂ </c:v>
                </c:pt>
                <c:pt idx="2758">
                  <c:v>Teenage Mutant Ninja TurtlesÂ </c:v>
                </c:pt>
                <c:pt idx="2759">
                  <c:v>The 6th DayÂ </c:v>
                </c:pt>
                <c:pt idx="2760">
                  <c:v>The Ant BullyÂ </c:v>
                </c:pt>
                <c:pt idx="2761">
                  <c:v>The Brothers GrimmÂ </c:v>
                </c:pt>
                <c:pt idx="2762">
                  <c:v>The Extra ManÂ </c:v>
                </c:pt>
                <c:pt idx="2763">
                  <c:v>The Fourth KindÂ </c:v>
                </c:pt>
                <c:pt idx="2764">
                  <c:v>The Golden ChildÂ </c:v>
                </c:pt>
                <c:pt idx="2765">
                  <c:v>The Good GuyÂ </c:v>
                </c:pt>
                <c:pt idx="2766">
                  <c:v>The Good NightÂ </c:v>
                </c:pt>
                <c:pt idx="2767">
                  <c:v>The GrudgeÂ </c:v>
                </c:pt>
                <c:pt idx="2768">
                  <c:v>The Incredible Burt WonderstoneÂ </c:v>
                </c:pt>
                <c:pt idx="2769">
                  <c:v>The Indian in the CupboardÂ </c:v>
                </c:pt>
                <c:pt idx="2770">
                  <c:v>The InvasionÂ </c:v>
                </c:pt>
                <c:pt idx="2771">
                  <c:v>The Last Five YearsÂ </c:v>
                </c:pt>
                <c:pt idx="2772">
                  <c:v>The Last Sin EaterÂ </c:v>
                </c:pt>
                <c:pt idx="2773">
                  <c:v>The Legend of ZorroÂ </c:v>
                </c:pt>
                <c:pt idx="2774">
                  <c:v>The New GuyÂ </c:v>
                </c:pt>
                <c:pt idx="2775">
                  <c:v>The Night ListenerÂ </c:v>
                </c:pt>
                <c:pt idx="2776">
                  <c:v>The OneÂ </c:v>
                </c:pt>
                <c:pt idx="2777">
                  <c:v>The PeacemakerÂ </c:v>
                </c:pt>
                <c:pt idx="2778">
                  <c:v>The PossessionÂ </c:v>
                </c:pt>
                <c:pt idx="2779">
                  <c:v>The Rugrats MovieÂ </c:v>
                </c:pt>
                <c:pt idx="2780">
                  <c:v>The RuinsÂ </c:v>
                </c:pt>
                <c:pt idx="2781">
                  <c:v>The Story of UsÂ </c:v>
                </c:pt>
                <c:pt idx="2782">
                  <c:v>The Texas Chainsaw Massacre: The BeginningÂ </c:v>
                </c:pt>
                <c:pt idx="2783">
                  <c:v>The Time MachineÂ </c:v>
                </c:pt>
                <c:pt idx="2784">
                  <c:v>The WraithÂ </c:v>
                </c:pt>
                <c:pt idx="2785">
                  <c:v>The X Files: I Want to BelieveÂ </c:v>
                </c:pt>
                <c:pt idx="2786">
                  <c:v>There Be DragonsÂ </c:v>
                </c:pt>
                <c:pt idx="2787">
                  <c:v>Vertical LimitÂ </c:v>
                </c:pt>
                <c:pt idx="2788">
                  <c:v>Without a PaddleÂ </c:v>
                </c:pt>
                <c:pt idx="2789">
                  <c:v>2012Â </c:v>
                </c:pt>
                <c:pt idx="2790">
                  <c:v>54Â </c:v>
                </c:pt>
                <c:pt idx="2791">
                  <c:v>A Low Down Dirty ShameÂ </c:v>
                </c:pt>
                <c:pt idx="2792">
                  <c:v>AbsentiaÂ </c:v>
                </c:pt>
                <c:pt idx="2793">
                  <c:v>All the Pretty HorsesÂ </c:v>
                </c:pt>
                <c:pt idx="2794">
                  <c:v>AllegiantÂ </c:v>
                </c:pt>
                <c:pt idx="2795">
                  <c:v>Around the World in 80 DaysÂ </c:v>
                </c:pt>
                <c:pt idx="2796">
                  <c:v>Babe: Pig in the CityÂ </c:v>
                </c:pt>
                <c:pt idx="2797">
                  <c:v>Battle Los AngelesÂ </c:v>
                </c:pt>
                <c:pt idx="2798">
                  <c:v>BrÃ¼noÂ </c:v>
                </c:pt>
                <c:pt idx="2799">
                  <c:v>Cheaper by the DozenÂ </c:v>
                </c:pt>
                <c:pt idx="2800">
                  <c:v>Chicken LittleÂ </c:v>
                </c:pt>
                <c:pt idx="2801">
                  <c:v>Clash of the TitansÂ </c:v>
                </c:pt>
                <c:pt idx="2802">
                  <c:v>Conan the DestroyerÂ </c:v>
                </c:pt>
                <c:pt idx="2803">
                  <c:v>Cradle 2 the GraveÂ </c:v>
                </c:pt>
                <c:pt idx="2804">
                  <c:v>Dante's PeakÂ </c:v>
                </c:pt>
                <c:pt idx="2805">
                  <c:v>DaylightÂ </c:v>
                </c:pt>
                <c:pt idx="2806">
                  <c:v>Deep Blue SeaÂ </c:v>
                </c:pt>
                <c:pt idx="2807">
                  <c:v>DuplexÂ </c:v>
                </c:pt>
                <c:pt idx="2808">
                  <c:v>Earth to EchoÂ </c:v>
                </c:pt>
                <c:pt idx="2809">
                  <c:v>Final Destination 3Â </c:v>
                </c:pt>
                <c:pt idx="2810">
                  <c:v>FirewallÂ </c:v>
                </c:pt>
                <c:pt idx="2811">
                  <c:v>Freddy vs. JasonÂ </c:v>
                </c:pt>
                <c:pt idx="2812">
                  <c:v>Friday After NextÂ </c:v>
                </c:pt>
                <c:pt idx="2813">
                  <c:v>G.I. JaneÂ </c:v>
                </c:pt>
                <c:pt idx="2814">
                  <c:v>G.I. Joe: RetaliationÂ </c:v>
                </c:pt>
                <c:pt idx="2815">
                  <c:v>G.I. Joe: The Rise of CobraÂ </c:v>
                </c:pt>
                <c:pt idx="2816">
                  <c:v>GamerÂ </c:v>
                </c:pt>
                <c:pt idx="2817">
                  <c:v>Get Over ItÂ </c:v>
                </c:pt>
                <c:pt idx="2818">
                  <c:v>GothikaÂ </c:v>
                </c:pt>
                <c:pt idx="2819">
                  <c:v>Hard RainÂ </c:v>
                </c:pt>
                <c:pt idx="2820">
                  <c:v>HaywireÂ </c:v>
                </c:pt>
                <c:pt idx="2821">
                  <c:v>Into the BlueÂ </c:v>
                </c:pt>
                <c:pt idx="2822">
                  <c:v>Into the StormÂ </c:v>
                </c:pt>
                <c:pt idx="2823">
                  <c:v>Jane Got a GunÂ </c:v>
                </c:pt>
                <c:pt idx="2824">
                  <c:v>Journey 2: The Mysterious IslandÂ </c:v>
                </c:pt>
                <c:pt idx="2825">
                  <c:v>Journey to the Center of the EarthÂ </c:v>
                </c:pt>
                <c:pt idx="2826">
                  <c:v>Just VisitingÂ </c:v>
                </c:pt>
                <c:pt idx="2827">
                  <c:v>Life or Something Like ItÂ </c:v>
                </c:pt>
                <c:pt idx="2828">
                  <c:v>Love StinksÂ </c:v>
                </c:pt>
                <c:pt idx="2829">
                  <c:v>Mad MoneyÂ </c:v>
                </c:pt>
                <c:pt idx="2830">
                  <c:v>Made of HonorÂ </c:v>
                </c:pt>
                <c:pt idx="2831">
                  <c:v>Mary ReillyÂ </c:v>
                </c:pt>
                <c:pt idx="2832">
                  <c:v>Mickey Blue EyesÂ </c:v>
                </c:pt>
                <c:pt idx="2833">
                  <c:v>MollyÂ </c:v>
                </c:pt>
                <c:pt idx="2834">
                  <c:v>Monte CarloÂ </c:v>
                </c:pt>
                <c:pt idx="2835">
                  <c:v>Mortal KombatÂ </c:v>
                </c:pt>
                <c:pt idx="2836">
                  <c:v>Mr. DeedsÂ </c:v>
                </c:pt>
                <c:pt idx="2837">
                  <c:v>Never Back Down 2: The BeatdownÂ </c:v>
                </c:pt>
                <c:pt idx="2838">
                  <c:v>NineÂ </c:v>
                </c:pt>
                <c:pt idx="2839">
                  <c:v>NoahÂ </c:v>
                </c:pt>
                <c:pt idx="2840">
                  <c:v>NovocaineÂ </c:v>
                </c:pt>
                <c:pt idx="2841">
                  <c:v>Observe and ReportÂ </c:v>
                </c:pt>
                <c:pt idx="2842">
                  <c:v>One to AnotherÂ </c:v>
                </c:pt>
                <c:pt idx="2843">
                  <c:v>PanÂ </c:v>
                </c:pt>
                <c:pt idx="2844">
                  <c:v>PaparazziÂ </c:v>
                </c:pt>
                <c:pt idx="2845">
                  <c:v>Paranormal Activity 3Â </c:v>
                </c:pt>
                <c:pt idx="2846">
                  <c:v>Pride and Prejudice and ZombiesÂ </c:v>
                </c:pt>
                <c:pt idx="2847">
                  <c:v>Return to Never LandÂ </c:v>
                </c:pt>
                <c:pt idx="2848">
                  <c:v>RubberÂ </c:v>
                </c:pt>
                <c:pt idx="2849">
                  <c:v>Saint John of Las VegasÂ </c:v>
                </c:pt>
                <c:pt idx="2850">
                  <c:v>Saw VÂ </c:v>
                </c:pt>
                <c:pt idx="2851">
                  <c:v>School DazeÂ </c:v>
                </c:pt>
                <c:pt idx="2852">
                  <c:v>Semi-ProÂ </c:v>
                </c:pt>
                <c:pt idx="2853">
                  <c:v>She's All ThatÂ </c:v>
                </c:pt>
                <c:pt idx="2854">
                  <c:v>SpeciesÂ </c:v>
                </c:pt>
                <c:pt idx="2855">
                  <c:v>SpliceÂ </c:v>
                </c:pt>
                <c:pt idx="2856">
                  <c:v>Straw DogsÂ </c:v>
                </c:pt>
                <c:pt idx="2857">
                  <c:v>Stuck on YouÂ </c:v>
                </c:pt>
                <c:pt idx="2858">
                  <c:v>Teacher's PetÂ </c:v>
                </c:pt>
                <c:pt idx="2859">
                  <c:v>The Adventures of Elmo in GrouchlandÂ </c:v>
                </c:pt>
                <c:pt idx="2860">
                  <c:v>The Best Little Whorehouse in TexasÂ </c:v>
                </c:pt>
                <c:pt idx="2861">
                  <c:v>The BorrowersÂ </c:v>
                </c:pt>
                <c:pt idx="2862">
                  <c:v>The Break-UpÂ </c:v>
                </c:pt>
                <c:pt idx="2863">
                  <c:v>The DivideÂ </c:v>
                </c:pt>
                <c:pt idx="2864">
                  <c:v>The FanÂ </c:v>
                </c:pt>
                <c:pt idx="2865">
                  <c:v>The Glass HouseÂ </c:v>
                </c:pt>
                <c:pt idx="2866">
                  <c:v>The Green HornetÂ </c:v>
                </c:pt>
                <c:pt idx="2867">
                  <c:v>The Guilt TripÂ </c:v>
                </c:pt>
                <c:pt idx="2868">
                  <c:v>The GunmanÂ </c:v>
                </c:pt>
                <c:pt idx="2869">
                  <c:v>The Last SongÂ </c:v>
                </c:pt>
                <c:pt idx="2870">
                  <c:v>The Last Time I Committed SuicideÂ </c:v>
                </c:pt>
                <c:pt idx="2871">
                  <c:v>The League of Extraordinary GentlemenÂ </c:v>
                </c:pt>
                <c:pt idx="2872">
                  <c:v>The NetÂ </c:v>
                </c:pt>
                <c:pt idx="2873">
                  <c:v>The Nut JobÂ </c:v>
                </c:pt>
                <c:pt idx="2874">
                  <c:v>The Three MusketeersÂ </c:v>
                </c:pt>
                <c:pt idx="2875">
                  <c:v>The To Do ListÂ </c:v>
                </c:pt>
                <c:pt idx="2876">
                  <c:v>The WolfmanÂ </c:v>
                </c:pt>
                <c:pt idx="2877">
                  <c:v>TimecopÂ </c:v>
                </c:pt>
                <c:pt idx="2878">
                  <c:v>Undercover BrotherÂ </c:v>
                </c:pt>
                <c:pt idx="2879">
                  <c:v>What a Girl WantsÂ </c:v>
                </c:pt>
                <c:pt idx="2880">
                  <c:v>Wrath of the TitansÂ </c:v>
                </c:pt>
                <c:pt idx="2881">
                  <c:v>xXxÂ </c:v>
                </c:pt>
                <c:pt idx="2882">
                  <c:v>You AgainÂ </c:v>
                </c:pt>
                <c:pt idx="2883">
                  <c:v>A Nightmare on Elm Street 4: The Dream MasterÂ </c:v>
                </c:pt>
                <c:pt idx="2884">
                  <c:v>AdmissionÂ </c:v>
                </c:pt>
                <c:pt idx="2885">
                  <c:v>All About the BenjaminsÂ </c:v>
                </c:pt>
                <c:pt idx="2886">
                  <c:v>America's SweetheartsÂ </c:v>
                </c:pt>
                <c:pt idx="2887">
                  <c:v>And So It GoesÂ </c:v>
                </c:pt>
                <c:pt idx="2888">
                  <c:v>ArmoredÂ </c:v>
                </c:pt>
                <c:pt idx="2889">
                  <c:v>Bad TeacherÂ </c:v>
                </c:pt>
                <c:pt idx="2890">
                  <c:v>Barbershop 2: Back in BusinessÂ </c:v>
                </c:pt>
                <c:pt idx="2891">
                  <c:v>Be CoolÂ </c:v>
                </c:pt>
                <c:pt idx="2892">
                  <c:v>Brick MansionsÂ </c:v>
                </c:pt>
                <c:pt idx="2893">
                  <c:v>Bullet to the HeadÂ </c:v>
                </c:pt>
                <c:pt idx="2894">
                  <c:v>Child's Play 2Â </c:v>
                </c:pt>
                <c:pt idx="2895">
                  <c:v>Deuce Bigalow: Male GigoloÂ </c:v>
                </c:pt>
                <c:pt idx="2896">
                  <c:v>Diary of the DeadÂ </c:v>
                </c:pt>
                <c:pt idx="2897">
                  <c:v>Drillbit TaylorÂ </c:v>
                </c:pt>
                <c:pt idx="2898">
                  <c:v>Drive Me CrazyÂ </c:v>
                </c:pt>
                <c:pt idx="2899">
                  <c:v>DrumlineÂ </c:v>
                </c:pt>
                <c:pt idx="2900">
                  <c:v>Dumb and Dumber ToÂ </c:v>
                </c:pt>
                <c:pt idx="2901">
                  <c:v>Eat Pray LoveÂ </c:v>
                </c:pt>
                <c:pt idx="2902">
                  <c:v>End of DaysÂ </c:v>
                </c:pt>
                <c:pt idx="2903">
                  <c:v>Escape from L.A.Â </c:v>
                </c:pt>
                <c:pt idx="2904">
                  <c:v>Eye of the DolphinÂ </c:v>
                </c:pt>
                <c:pt idx="2905">
                  <c:v>Flight of the IntruderÂ </c:v>
                </c:pt>
                <c:pt idx="2906">
                  <c:v>Friday the 13th Part IIIÂ </c:v>
                </c:pt>
                <c:pt idx="2907">
                  <c:v>Gun ShyÂ </c:v>
                </c:pt>
                <c:pt idx="2908">
                  <c:v>Hollow ManÂ </c:v>
                </c:pt>
                <c:pt idx="2909">
                  <c:v>How to DealÂ </c:v>
                </c:pt>
                <c:pt idx="2910">
                  <c:v>Hudson HawkÂ </c:v>
                </c:pt>
                <c:pt idx="2911">
                  <c:v>HulkÂ </c:v>
                </c:pt>
                <c:pt idx="2912">
                  <c:v>Identity ThiefÂ </c:v>
                </c:pt>
                <c:pt idx="2913">
                  <c:v>Jaws 2Â </c:v>
                </c:pt>
                <c:pt idx="2914">
                  <c:v>Jefferson in ParisÂ </c:v>
                </c:pt>
                <c:pt idx="2915">
                  <c:v>Joyful NoiseÂ </c:v>
                </c:pt>
                <c:pt idx="2916">
                  <c:v>Jumping the BroomÂ </c:v>
                </c:pt>
                <c:pt idx="2917">
                  <c:v>Kiss the BrideÂ </c:v>
                </c:pt>
                <c:pt idx="2918">
                  <c:v>L!fe HappensÂ </c:v>
                </c:pt>
                <c:pt idx="2919">
                  <c:v>Lara Croft: Tomb RaiderÂ </c:v>
                </c:pt>
                <c:pt idx="2920">
                  <c:v>Looney Tunes: Back in ActionÂ </c:v>
                </c:pt>
                <c:pt idx="2921">
                  <c:v>Love RanchÂ </c:v>
                </c:pt>
                <c:pt idx="2922">
                  <c:v>Love the CoopersÂ </c:v>
                </c:pt>
                <c:pt idx="2923">
                  <c:v>Magic Mike XXLÂ </c:v>
                </c:pt>
                <c:pt idx="2924">
                  <c:v>Nacho LibreÂ </c:v>
                </c:pt>
                <c:pt idx="2925">
                  <c:v>New Year's EveÂ </c:v>
                </c:pt>
                <c:pt idx="2926">
                  <c:v>Not Another Teen MovieÂ </c:v>
                </c:pt>
                <c:pt idx="2927">
                  <c:v>Only God ForgivesÂ </c:v>
                </c:pt>
                <c:pt idx="2928">
                  <c:v>Open WaterÂ </c:v>
                </c:pt>
                <c:pt idx="2929">
                  <c:v>Paranormal Activity 2Â </c:v>
                </c:pt>
                <c:pt idx="2930">
                  <c:v>Planet of the ApesÂ </c:v>
                </c:pt>
                <c:pt idx="2931">
                  <c:v>Playing for KeepsÂ </c:v>
                </c:pt>
                <c:pt idx="2932">
                  <c:v>PriestÂ </c:v>
                </c:pt>
                <c:pt idx="2933">
                  <c:v>Race to Witch MountainÂ </c:v>
                </c:pt>
                <c:pt idx="2934">
                  <c:v>Rambo IIIÂ </c:v>
                </c:pt>
                <c:pt idx="2935">
                  <c:v>Red PlanetÂ </c:v>
                </c:pt>
                <c:pt idx="2936">
                  <c:v>Reindeer GamesÂ </c:v>
                </c:pt>
                <c:pt idx="2937">
                  <c:v>Rodeo GirlÂ </c:v>
                </c:pt>
                <c:pt idx="2938">
                  <c:v>SabotageÂ </c:v>
                </c:pt>
                <c:pt idx="2939">
                  <c:v>ScrewedÂ </c:v>
                </c:pt>
                <c:pt idx="2940">
                  <c:v>Sgt. BilkoÂ </c:v>
                </c:pt>
                <c:pt idx="2941">
                  <c:v>Six Days Seven NightsÂ </c:v>
                </c:pt>
                <c:pt idx="2942">
                  <c:v>Skin TradeÂ </c:v>
                </c:pt>
                <c:pt idx="2943">
                  <c:v>SparkleÂ </c:v>
                </c:pt>
                <c:pt idx="2944">
                  <c:v>The 5th QuarterÂ </c:v>
                </c:pt>
                <c:pt idx="2945">
                  <c:v>The Art of WarÂ </c:v>
                </c:pt>
                <c:pt idx="2946">
                  <c:v>The Ghastly Love of Johnny XÂ </c:v>
                </c:pt>
                <c:pt idx="2947">
                  <c:v>The Little VampireÂ </c:v>
                </c:pt>
                <c:pt idx="2948">
                  <c:v>The NutcrackerÂ </c:v>
                </c:pt>
                <c:pt idx="2949">
                  <c:v>The Pirates Who Don't Do Anything: A VeggieTales MovieÂ </c:v>
                </c:pt>
                <c:pt idx="2950">
                  <c:v>The Princess Diaries 2: Royal EngagementÂ </c:v>
                </c:pt>
                <c:pt idx="2951">
                  <c:v>The PurgeÂ </c:v>
                </c:pt>
                <c:pt idx="2952">
                  <c:v>The ReapingÂ </c:v>
                </c:pt>
                <c:pt idx="2953">
                  <c:v>The RelicÂ </c:v>
                </c:pt>
                <c:pt idx="2954">
                  <c:v>The WatchÂ </c:v>
                </c:pt>
                <c:pt idx="2955">
                  <c:v>The Work and the StoryÂ </c:v>
                </c:pt>
                <c:pt idx="2956">
                  <c:v>Think Like a Man TooÂ </c:v>
                </c:pt>
                <c:pt idx="2957">
                  <c:v>ThinnerÂ </c:v>
                </c:pt>
                <c:pt idx="2958">
                  <c:v>Transformers: Age of ExtinctionÂ </c:v>
                </c:pt>
                <c:pt idx="2959">
                  <c:v>Trust the ManÂ </c:v>
                </c:pt>
                <c:pt idx="2960">
                  <c:v>UnfriendedÂ </c:v>
                </c:pt>
                <c:pt idx="2961">
                  <c:v>Valentine's DayÂ </c:v>
                </c:pt>
                <c:pt idx="2962">
                  <c:v>War, Inc.Â </c:v>
                </c:pt>
                <c:pt idx="2963">
                  <c:v>What Just HappenedÂ </c:v>
                </c:pt>
                <c:pt idx="2964">
                  <c:v>What to Expect When You're ExpectingÂ </c:v>
                </c:pt>
                <c:pt idx="2965">
                  <c:v>WitchboardÂ </c:v>
                </c:pt>
                <c:pt idx="2966">
                  <c:v>12 RoundsÂ </c:v>
                </c:pt>
                <c:pt idx="2967">
                  <c:v>40 Days and 40 NightsÂ </c:v>
                </c:pt>
                <c:pt idx="2968">
                  <c:v>5 Days of WarÂ </c:v>
                </c:pt>
                <c:pt idx="2969">
                  <c:v>A Guy ThingÂ </c:v>
                </c:pt>
                <c:pt idx="2970">
                  <c:v>A Thin Line Between Love and HateÂ </c:v>
                </c:pt>
                <c:pt idx="2971">
                  <c:v>Alex &amp; EmmaÂ </c:v>
                </c:pt>
                <c:pt idx="2972">
                  <c:v>Angel EyesÂ </c:v>
                </c:pt>
                <c:pt idx="2973">
                  <c:v>AVP: Alien vs. PredatorÂ </c:v>
                </c:pt>
                <c:pt idx="2974">
                  <c:v>Babylon A.D.Â </c:v>
                </c:pt>
                <c:pt idx="2975">
                  <c:v>Bad CompanyÂ </c:v>
                </c:pt>
                <c:pt idx="2976">
                  <c:v>BarnyardÂ </c:v>
                </c:pt>
                <c:pt idx="2977">
                  <c:v>BeastlyÂ </c:v>
                </c:pt>
                <c:pt idx="2978">
                  <c:v>Blue CrushÂ </c:v>
                </c:pt>
                <c:pt idx="2979">
                  <c:v>Bright Lights, Big CityÂ </c:v>
                </c:pt>
                <c:pt idx="2980">
                  <c:v>Bubble BoyÂ </c:v>
                </c:pt>
                <c:pt idx="2981">
                  <c:v>Chain ReactionÂ </c:v>
                </c:pt>
                <c:pt idx="2982">
                  <c:v>Club DreadÂ </c:v>
                </c:pt>
                <c:pt idx="2983">
                  <c:v>Cop OutÂ </c:v>
                </c:pt>
                <c:pt idx="2984">
                  <c:v>Coyote UglyÂ </c:v>
                </c:pt>
                <c:pt idx="2985">
                  <c:v>Cutthroat IslandÂ </c:v>
                </c:pt>
                <c:pt idx="2986">
                  <c:v>Dark WaterÂ </c:v>
                </c:pt>
                <c:pt idx="2987">
                  <c:v>Deuces WildÂ </c:v>
                </c:pt>
                <c:pt idx="2988">
                  <c:v>Diary of a Mad Black WomanÂ </c:v>
                </c:pt>
                <c:pt idx="2989">
                  <c:v>Dickie Roberts: Former Child StarÂ </c:v>
                </c:pt>
                <c:pt idx="2990">
                  <c:v>Don't Be Afraid of the DarkÂ </c:v>
                </c:pt>
                <c:pt idx="2991">
                  <c:v>Drowning MonaÂ </c:v>
                </c:pt>
                <c:pt idx="2992">
                  <c:v>EnoughÂ </c:v>
                </c:pt>
                <c:pt idx="2993">
                  <c:v>Failure to LaunchÂ </c:v>
                </c:pt>
                <c:pt idx="2994">
                  <c:v>Fantastic 4: Rise of the Silver SurferÂ </c:v>
                </c:pt>
                <c:pt idx="2995">
                  <c:v>Fool's GoldÂ </c:v>
                </c:pt>
                <c:pt idx="2996">
                  <c:v>Four ChristmasesÂ </c:v>
                </c:pt>
                <c:pt idx="2997">
                  <c:v>Good Luck ChuckÂ </c:v>
                </c:pt>
                <c:pt idx="2998">
                  <c:v>Green LanternÂ </c:v>
                </c:pt>
                <c:pt idx="2999">
                  <c:v>Happy ChristmasÂ </c:v>
                </c:pt>
                <c:pt idx="3000">
                  <c:v>HardflipÂ </c:v>
                </c:pt>
                <c:pt idx="3001">
                  <c:v>HootÂ </c:v>
                </c:pt>
                <c:pt idx="3002">
                  <c:v>House at the End of the StreetÂ </c:v>
                </c:pt>
                <c:pt idx="3003">
                  <c:v>House on Haunted HillÂ </c:v>
                </c:pt>
                <c:pt idx="3004">
                  <c:v>I Dreamed of AfricaÂ </c:v>
                </c:pt>
                <c:pt idx="3005">
                  <c:v>I Know What You Did Last SummerÂ </c:v>
                </c:pt>
                <c:pt idx="3006">
                  <c:v>Imagine ThatÂ </c:v>
                </c:pt>
                <c:pt idx="3007">
                  <c:v>Jeepers Creepers IIÂ </c:v>
                </c:pt>
                <c:pt idx="3008">
                  <c:v>Kicking &amp; ScreamingÂ </c:v>
                </c:pt>
                <c:pt idx="3009">
                  <c:v>Lady in the WaterÂ </c:v>
                </c:pt>
                <c:pt idx="3010">
                  <c:v>Lake PlacidÂ </c:v>
                </c:pt>
                <c:pt idx="3011">
                  <c:v>Love HappensÂ </c:v>
                </c:pt>
                <c:pt idx="3012">
                  <c:v>Machete KillsÂ </c:v>
                </c:pt>
                <c:pt idx="3013">
                  <c:v>MaggieÂ </c:v>
                </c:pt>
                <c:pt idx="3014">
                  <c:v>MaloneÂ </c:v>
                </c:pt>
                <c:pt idx="3015">
                  <c:v>Mercy StreetsÂ </c:v>
                </c:pt>
                <c:pt idx="3016">
                  <c:v>Mighty Joe YoungÂ </c:v>
                </c:pt>
                <c:pt idx="3017">
                  <c:v>Mirror MirrorÂ </c:v>
                </c:pt>
                <c:pt idx="3018">
                  <c:v>Mission to MarsÂ </c:v>
                </c:pt>
                <c:pt idx="3019">
                  <c:v>Money TrainÂ </c:v>
                </c:pt>
                <c:pt idx="3020">
                  <c:v>New in TownÂ </c:v>
                </c:pt>
                <c:pt idx="3021">
                  <c:v>No Good DeedÂ </c:v>
                </c:pt>
                <c:pt idx="3022">
                  <c:v>PixelsÂ </c:v>
                </c:pt>
                <c:pt idx="3023">
                  <c:v>PompeiiÂ </c:v>
                </c:pt>
                <c:pt idx="3024">
                  <c:v>PoseidonÂ </c:v>
                </c:pt>
                <c:pt idx="3025">
                  <c:v>R.I.P.D.Â </c:v>
                </c:pt>
                <c:pt idx="3026">
                  <c:v>Rugrats Go WildÂ </c:v>
                </c:pt>
                <c:pt idx="3027">
                  <c:v>Runner RunnerÂ </c:v>
                </c:pt>
                <c:pt idx="3028">
                  <c:v>Saw 3D: The Final ChapterÂ </c:v>
                </c:pt>
                <c:pt idx="3029">
                  <c:v>Snakes on a PlaneÂ </c:v>
                </c:pt>
                <c:pt idx="3030">
                  <c:v>Son of GodÂ </c:v>
                </c:pt>
                <c:pt idx="3031">
                  <c:v>That's My BoyÂ </c:v>
                </c:pt>
                <c:pt idx="3032">
                  <c:v>The Banger SistersÂ </c:v>
                </c:pt>
                <c:pt idx="3033">
                  <c:v>The BenchwarmersÂ </c:v>
                </c:pt>
                <c:pt idx="3034">
                  <c:v>The Big WeddingÂ </c:v>
                </c:pt>
                <c:pt idx="3035">
                  <c:v>The Black DahliaÂ </c:v>
                </c:pt>
                <c:pt idx="3036">
                  <c:v>The BoxÂ </c:v>
                </c:pt>
                <c:pt idx="3037">
                  <c:v>The CrewÂ </c:v>
                </c:pt>
                <c:pt idx="3038">
                  <c:v>The FPÂ </c:v>
                </c:pt>
                <c:pt idx="3039">
                  <c:v>The JurorÂ </c:v>
                </c:pt>
                <c:pt idx="3040">
                  <c:v>The Last ExorcismÂ </c:v>
                </c:pt>
                <c:pt idx="3041">
                  <c:v>The MuseÂ </c:v>
                </c:pt>
                <c:pt idx="3042">
                  <c:v>The Nutty ProfessorÂ </c:v>
                </c:pt>
                <c:pt idx="3043">
                  <c:v>The Pink PantherÂ </c:v>
                </c:pt>
                <c:pt idx="3044">
                  <c:v>The Players ClubÂ </c:v>
                </c:pt>
                <c:pt idx="3045">
                  <c:v>The PromiseÂ </c:v>
                </c:pt>
                <c:pt idx="3046">
                  <c:v>The Singing DetectiveÂ </c:v>
                </c:pt>
                <c:pt idx="3047">
                  <c:v>The SkullsÂ </c:v>
                </c:pt>
                <c:pt idx="3048">
                  <c:v>Time ChangerÂ </c:v>
                </c:pt>
                <c:pt idx="3049">
                  <c:v>TimelineÂ </c:v>
                </c:pt>
                <c:pt idx="3050">
                  <c:v>Truth or DieÂ </c:v>
                </c:pt>
                <c:pt idx="3051">
                  <c:v>Two Girls and a GuyÂ </c:v>
                </c:pt>
                <c:pt idx="3052">
                  <c:v>ValiantÂ </c:v>
                </c:pt>
                <c:pt idx="3053">
                  <c:v>What Planet Are You From?Â </c:v>
                </c:pt>
                <c:pt idx="3054">
                  <c:v>Why Did I Get Married?Â </c:v>
                </c:pt>
                <c:pt idx="3055">
                  <c:v>Win a Date with Tad Hamilton!Â </c:v>
                </c:pt>
                <c:pt idx="3056">
                  <c:v>You, Me and DupreeÂ </c:v>
                </c:pt>
                <c:pt idx="3057">
                  <c:v>Your HighnessÂ </c:v>
                </c:pt>
                <c:pt idx="3058">
                  <c:v>Ã†on FluxÂ </c:v>
                </c:pt>
                <c:pt idx="3059">
                  <c:v>AlexanderÂ </c:v>
                </c:pt>
                <c:pt idx="3060">
                  <c:v>American DreamzÂ </c:v>
                </c:pt>
                <c:pt idx="3061">
                  <c:v>Atlas Shrugged II: The StrikeÂ </c:v>
                </c:pt>
                <c:pt idx="3062">
                  <c:v>Autumn in New YorkÂ </c:v>
                </c:pt>
                <c:pt idx="3063">
                  <c:v>Beverly Hills Cop IIIÂ </c:v>
                </c:pt>
                <c:pt idx="3064">
                  <c:v>Bringing Down the HouseÂ </c:v>
                </c:pt>
                <c:pt idx="3065">
                  <c:v>Bulletproof MonkÂ </c:v>
                </c:pt>
                <c:pt idx="3066">
                  <c:v>Casa de mi PadreÂ </c:v>
                </c:pt>
                <c:pt idx="3067">
                  <c:v>Charlie's AngelsÂ </c:v>
                </c:pt>
                <c:pt idx="3068">
                  <c:v>Collateral DamageÂ </c:v>
                </c:pt>
                <c:pt idx="3069">
                  <c:v>Couples RetreatÂ </c:v>
                </c:pt>
                <c:pt idx="3070">
                  <c:v>Creative ControlÂ </c:v>
                </c:pt>
                <c:pt idx="3071">
                  <c:v>Crocodile Dundee IIÂ </c:v>
                </c:pt>
                <c:pt idx="3072">
                  <c:v>Daddy Day CareÂ </c:v>
                </c:pt>
                <c:pt idx="3073">
                  <c:v>Disturbing BehaviorÂ </c:v>
                </c:pt>
                <c:pt idx="3074">
                  <c:v>Domestic DisturbanceÂ </c:v>
                </c:pt>
                <c:pt idx="3075">
                  <c:v>Double ImpactÂ </c:v>
                </c:pt>
                <c:pt idx="3076">
                  <c:v>DreamcatcherÂ </c:v>
                </c:pt>
                <c:pt idx="3077">
                  <c:v>Drive AngryÂ </c:v>
                </c:pt>
                <c:pt idx="3078">
                  <c:v>Dude, Where's My Car?Â </c:v>
                </c:pt>
                <c:pt idx="3079">
                  <c:v>Employee of the MonthÂ </c:v>
                </c:pt>
                <c:pt idx="3080">
                  <c:v>Exit WoundsÂ </c:v>
                </c:pt>
                <c:pt idx="3081">
                  <c:v>Ghost ShipÂ </c:v>
                </c:pt>
                <c:pt idx="3082">
                  <c:v>GhostbustersÂ </c:v>
                </c:pt>
                <c:pt idx="3083">
                  <c:v>Gods of EgyptÂ </c:v>
                </c:pt>
                <c:pt idx="3084">
                  <c:v>HopÂ </c:v>
                </c:pt>
                <c:pt idx="3085">
                  <c:v>How Stella Got Her Groove BackÂ </c:v>
                </c:pt>
                <c:pt idx="3086">
                  <c:v>In DreamsÂ </c:v>
                </c:pt>
                <c:pt idx="3087">
                  <c:v>Independence Day: ResurgenceÂ </c:v>
                </c:pt>
                <c:pt idx="3088">
                  <c:v>Invaders from MarsÂ </c:v>
                </c:pt>
                <c:pt idx="3089">
                  <c:v>Joe SomebodyÂ </c:v>
                </c:pt>
                <c:pt idx="3090">
                  <c:v>Lara Croft Tomb Raider: The Cradle of LifeÂ </c:v>
                </c:pt>
                <c:pt idx="3091">
                  <c:v>Little FockersÂ </c:v>
                </c:pt>
                <c:pt idx="3092">
                  <c:v>MacGruberÂ </c:v>
                </c:pt>
                <c:pt idx="3093">
                  <c:v>Monster-in-LawÂ </c:v>
                </c:pt>
                <c:pt idx="3094">
                  <c:v>MortdecaiÂ </c:v>
                </c:pt>
                <c:pt idx="3095">
                  <c:v>Mr 3000Â </c:v>
                </c:pt>
                <c:pt idx="3096">
                  <c:v>My Bloody ValentineÂ </c:v>
                </c:pt>
                <c:pt idx="3097">
                  <c:v>Nine DeadÂ </c:v>
                </c:pt>
                <c:pt idx="3098">
                  <c:v>NovemberÂ </c:v>
                </c:pt>
                <c:pt idx="3099">
                  <c:v>Nowhere to RunÂ </c:v>
                </c:pt>
                <c:pt idx="3100">
                  <c:v>People I KnowÂ </c:v>
                </c:pt>
                <c:pt idx="3101">
                  <c:v>Piranha 3DÂ </c:v>
                </c:pt>
                <c:pt idx="3102">
                  <c:v>Runaway BrideÂ </c:v>
                </c:pt>
                <c:pt idx="3103">
                  <c:v>Scary Movie 3Â </c:v>
                </c:pt>
                <c:pt idx="3104">
                  <c:v>Scream 3Â </c:v>
                </c:pt>
                <c:pt idx="3105">
                  <c:v>Seventh SonÂ </c:v>
                </c:pt>
                <c:pt idx="3106">
                  <c:v>Southland TalesÂ </c:v>
                </c:pt>
                <c:pt idx="3107">
                  <c:v>StolenÂ </c:v>
                </c:pt>
                <c:pt idx="3108">
                  <c:v>Sweet Sweetback's Baadasssss SongÂ </c:v>
                </c:pt>
                <c:pt idx="3109">
                  <c:v>The Bounty HunterÂ </c:v>
                </c:pt>
                <c:pt idx="3110">
                  <c:v>The Day the Earth Stood StillÂ </c:v>
                </c:pt>
                <c:pt idx="3111">
                  <c:v>The House BunnyÂ </c:v>
                </c:pt>
                <c:pt idx="3112">
                  <c:v>The InnkeepersÂ </c:v>
                </c:pt>
                <c:pt idx="3113">
                  <c:v>The Last Days on MarsÂ </c:v>
                </c:pt>
                <c:pt idx="3114">
                  <c:v>The ManÂ </c:v>
                </c:pt>
                <c:pt idx="3115">
                  <c:v>The Open RoadÂ </c:v>
                </c:pt>
                <c:pt idx="3116">
                  <c:v>The PacifierÂ </c:v>
                </c:pt>
                <c:pt idx="3117">
                  <c:v>The Perfect ManÂ </c:v>
                </c:pt>
                <c:pt idx="3118">
                  <c:v>The Santa Clause 2Â </c:v>
                </c:pt>
                <c:pt idx="3119">
                  <c:v>The Scorpion KingÂ </c:v>
                </c:pt>
                <c:pt idx="3120">
                  <c:v>The SmurfsÂ </c:v>
                </c:pt>
                <c:pt idx="3121">
                  <c:v>The Texas Chainsaw Massacre 2Â </c:v>
                </c:pt>
                <c:pt idx="3122">
                  <c:v>The TimberÂ </c:v>
                </c:pt>
                <c:pt idx="3123">
                  <c:v>The Twilight Saga: Breaking Dawn - Part 2Â </c:v>
                </c:pt>
                <c:pt idx="3124">
                  <c:v>The Wendell Baker StoryÂ </c:v>
                </c:pt>
                <c:pt idx="3125">
                  <c:v>The Whole Ten YardsÂ </c:v>
                </c:pt>
                <c:pt idx="3126">
                  <c:v>Thir13en GhostsÂ </c:v>
                </c:pt>
                <c:pt idx="3127">
                  <c:v>Troop Beverly HillsÂ </c:v>
                </c:pt>
                <c:pt idx="3128">
                  <c:v>Urban LegendÂ </c:v>
                </c:pt>
                <c:pt idx="3129">
                  <c:v>VirtuosityÂ </c:v>
                </c:pt>
                <c:pt idx="3130">
                  <c:v>Whatever It TakesÂ </c:v>
                </c:pt>
                <c:pt idx="3131">
                  <c:v>What's the Worst That Could Happen?Â </c:v>
                </c:pt>
                <c:pt idx="3132">
                  <c:v>White NoiseÂ </c:v>
                </c:pt>
                <c:pt idx="3133">
                  <c:v>WhiteoutÂ </c:v>
                </c:pt>
                <c:pt idx="3134">
                  <c:v>You Don't Mess with the ZohanÂ </c:v>
                </c:pt>
                <c:pt idx="3135">
                  <c:v>A Nightmare on Elm Street 2: Freddy's RevengeÂ </c:v>
                </c:pt>
                <c:pt idx="3136">
                  <c:v>A Simple WishÂ </c:v>
                </c:pt>
                <c:pt idx="3137">
                  <c:v>Aliens in the AtticÂ </c:v>
                </c:pt>
                <c:pt idx="3138">
                  <c:v>AlohaÂ </c:v>
                </c:pt>
                <c:pt idx="3139">
                  <c:v>AnnabelleÂ </c:v>
                </c:pt>
                <c:pt idx="3140">
                  <c:v>Bangkok DangerousÂ </c:v>
                </c:pt>
                <c:pt idx="3141">
                  <c:v>Batman ForeverÂ </c:v>
                </c:pt>
                <c:pt idx="3142">
                  <c:v>Big Fat LiarÂ </c:v>
                </c:pt>
                <c:pt idx="3143">
                  <c:v>BlackhatÂ </c:v>
                </c:pt>
                <c:pt idx="3144">
                  <c:v>BoomerangÂ </c:v>
                </c:pt>
                <c:pt idx="3145">
                  <c:v>Bride WarsÂ </c:v>
                </c:pt>
                <c:pt idx="3146">
                  <c:v>Cheaper by the Dozen 2Â </c:v>
                </c:pt>
                <c:pt idx="3147">
                  <c:v>DarknessÂ </c:v>
                </c:pt>
                <c:pt idx="3148">
                  <c:v>Down to EarthÂ </c:v>
                </c:pt>
                <c:pt idx="3149">
                  <c:v>Dysfunctional FriendsÂ </c:v>
                </c:pt>
                <c:pt idx="3150">
                  <c:v>Eight Legged FreaksÂ </c:v>
                </c:pt>
                <c:pt idx="3151">
                  <c:v>Evan AlmightyÂ </c:v>
                </c:pt>
                <c:pt idx="3152">
                  <c:v>Fun SizeÂ </c:v>
                </c:pt>
                <c:pt idx="3153">
                  <c:v>George of the JungleÂ </c:v>
                </c:pt>
                <c:pt idx="3154">
                  <c:v>Glee: The 3D Concert MovieÂ </c:v>
                </c:pt>
                <c:pt idx="3155">
                  <c:v>Grown Ups 2Â </c:v>
                </c:pt>
                <c:pt idx="3156">
                  <c:v>Head of StateÂ </c:v>
                </c:pt>
                <c:pt idx="3157">
                  <c:v>Head Over HeelsÂ </c:v>
                </c:pt>
                <c:pt idx="3158">
                  <c:v>Home on the RangeÂ </c:v>
                </c:pt>
                <c:pt idx="3159">
                  <c:v>Hostel: Part IIÂ </c:v>
                </c:pt>
                <c:pt idx="3160">
                  <c:v>Hotel for DogsÂ </c:v>
                </c:pt>
                <c:pt idx="3161">
                  <c:v>I Love Your WorkÂ </c:v>
                </c:pt>
                <c:pt idx="3162">
                  <c:v>I SpyÂ </c:v>
                </c:pt>
                <c:pt idx="3163">
                  <c:v>JawbreakerÂ </c:v>
                </c:pt>
                <c:pt idx="3164">
                  <c:v>Jingle All the WayÂ </c:v>
                </c:pt>
                <c:pt idx="3165">
                  <c:v>Jupiter AscendingÂ </c:v>
                </c:pt>
                <c:pt idx="3166">
                  <c:v>Just MarriedÂ </c:v>
                </c:pt>
                <c:pt idx="3167">
                  <c:v>KillersÂ </c:v>
                </c:pt>
                <c:pt idx="3168">
                  <c:v>Land of the LostÂ </c:v>
                </c:pt>
                <c:pt idx="3169">
                  <c:v>Man of the HouseÂ </c:v>
                </c:pt>
                <c:pt idx="3170">
                  <c:v>Mars Needs MomsÂ </c:v>
                </c:pt>
                <c:pt idx="3171">
                  <c:v>Martin Lawrence Live: RunteldatÂ </c:v>
                </c:pt>
                <c:pt idx="3172">
                  <c:v>Max PayneÂ </c:v>
                </c:pt>
                <c:pt idx="3173">
                  <c:v>Maximum RiskÂ </c:v>
                </c:pt>
                <c:pt idx="3174">
                  <c:v>Old DogsÂ </c:v>
                </c:pt>
                <c:pt idx="3175">
                  <c:v>Play It to the BoneÂ </c:v>
                </c:pt>
                <c:pt idx="3176">
                  <c:v>PromÂ </c:v>
                </c:pt>
                <c:pt idx="3177">
                  <c:v>Red Riding HoodÂ </c:v>
                </c:pt>
                <c:pt idx="3178">
                  <c:v>Resident Evil: RetributionÂ </c:v>
                </c:pt>
                <c:pt idx="3179">
                  <c:v>See Spot RunÂ </c:v>
                </c:pt>
                <c:pt idx="3180">
                  <c:v>Sorority BoysÂ </c:v>
                </c:pt>
                <c:pt idx="3181">
                  <c:v>Spy KidsÂ </c:v>
                </c:pt>
                <c:pt idx="3182">
                  <c:v>Star Trek V: The Final FrontierÂ </c:v>
                </c:pt>
                <c:pt idx="3183">
                  <c:v>StoneÂ </c:v>
                </c:pt>
                <c:pt idx="3184">
                  <c:v>Stuart Little 2Â </c:v>
                </c:pt>
                <c:pt idx="3185">
                  <c:v>The Adventurer: The Curse of the Midas BoxÂ </c:v>
                </c:pt>
                <c:pt idx="3186">
                  <c:v>The CoreÂ </c:v>
                </c:pt>
                <c:pt idx="3187">
                  <c:v>The Crocodile Hunter: Collision CourseÂ </c:v>
                </c:pt>
                <c:pt idx="3188">
                  <c:v>The EyeÂ </c:v>
                </c:pt>
                <c:pt idx="3189">
                  <c:v>The Green InfernoÂ </c:v>
                </c:pt>
                <c:pt idx="3190">
                  <c:v>The GuruÂ </c:v>
                </c:pt>
                <c:pt idx="3191">
                  <c:v>The Jimmy ShowÂ </c:v>
                </c:pt>
                <c:pt idx="3192">
                  <c:v>The Jungle Book 2Â </c:v>
                </c:pt>
                <c:pt idx="3193">
                  <c:v>The Last LegionÂ </c:v>
                </c:pt>
                <c:pt idx="3194">
                  <c:v>The Lawnmower ManÂ </c:v>
                </c:pt>
                <c:pt idx="3195">
                  <c:v>The Loss of Sexual InnocenceÂ </c:v>
                </c:pt>
                <c:pt idx="3196">
                  <c:v>The Man with the Iron FistsÂ </c:v>
                </c:pt>
                <c:pt idx="3197">
                  <c:v>The Smurfs 2Â </c:v>
                </c:pt>
                <c:pt idx="3198">
                  <c:v>The SpecialistÂ </c:v>
                </c:pt>
                <c:pt idx="3199">
                  <c:v>The Spy Next DoorÂ </c:v>
                </c:pt>
                <c:pt idx="3200">
                  <c:v>The TempestÂ </c:v>
                </c:pt>
                <c:pt idx="3201">
                  <c:v>The Young MessiahÂ </c:v>
                </c:pt>
                <c:pt idx="3202">
                  <c:v>TuskÂ </c:v>
                </c:pt>
                <c:pt idx="3203">
                  <c:v>Under Siege 2: Dark TerritoryÂ </c:v>
                </c:pt>
                <c:pt idx="3204">
                  <c:v>Under the RainbowÂ </c:v>
                </c:pt>
                <c:pt idx="3205">
                  <c:v>Unfinished BusinessÂ </c:v>
                </c:pt>
                <c:pt idx="3206">
                  <c:v>VolcanoÂ </c:v>
                </c:pt>
                <c:pt idx="3207">
                  <c:v>White ChicksÂ </c:v>
                </c:pt>
                <c:pt idx="3208">
                  <c:v>20 DatesÂ </c:v>
                </c:pt>
                <c:pt idx="3209">
                  <c:v>8 Heads in a Duffel BagÂ </c:v>
                </c:pt>
                <c:pt idx="3210">
                  <c:v>A Good Day to Die HardÂ </c:v>
                </c:pt>
                <c:pt idx="3211">
                  <c:v>Against the RopesÂ </c:v>
                </c:pt>
                <c:pt idx="3212">
                  <c:v>Alpha and OmegaÂ </c:v>
                </c:pt>
                <c:pt idx="3213">
                  <c:v>AquamarineÂ </c:v>
                </c:pt>
                <c:pt idx="3214">
                  <c:v>BacheloretteÂ </c:v>
                </c:pt>
                <c:pt idx="3215">
                  <c:v>BogusÂ </c:v>
                </c:pt>
                <c:pt idx="3216">
                  <c:v>Boys and GirlsÂ </c:v>
                </c:pt>
                <c:pt idx="3217">
                  <c:v>Bride of ChuckyÂ </c:v>
                </c:pt>
                <c:pt idx="3218">
                  <c:v>By the SeaÂ </c:v>
                </c:pt>
                <c:pt idx="3219">
                  <c:v>CaptiveÂ </c:v>
                </c:pt>
                <c:pt idx="3220">
                  <c:v>Civil BrandÂ </c:v>
                </c:pt>
                <c:pt idx="3221">
                  <c:v>D.E.B.S.Â </c:v>
                </c:pt>
                <c:pt idx="3222">
                  <c:v>Doctor DolittleÂ </c:v>
                </c:pt>
                <c:pt idx="3223">
                  <c:v>Double TakeÂ </c:v>
                </c:pt>
                <c:pt idx="3224">
                  <c:v>FledÂ </c:v>
                </c:pt>
                <c:pt idx="3225">
                  <c:v>Friday the 13th Part VII: The New BloodÂ </c:v>
                </c:pt>
                <c:pt idx="3226">
                  <c:v>Hollywood HomicideÂ </c:v>
                </c:pt>
                <c:pt idx="3227">
                  <c:v>HoneyÂ </c:v>
                </c:pt>
                <c:pt idx="3228">
                  <c:v>House of WaxÂ </c:v>
                </c:pt>
                <c:pt idx="3229">
                  <c:v>How Do You KnowÂ </c:v>
                </c:pt>
                <c:pt idx="3230">
                  <c:v>I Love You, Beth CooperÂ </c:v>
                </c:pt>
                <c:pt idx="3231">
                  <c:v>In the CutÂ </c:v>
                </c:pt>
                <c:pt idx="3232">
                  <c:v>Isn't She GreatÂ </c:v>
                </c:pt>
                <c:pt idx="3233">
                  <c:v>Josie and the PussycatsÂ </c:v>
                </c:pt>
                <c:pt idx="3234">
                  <c:v>Just My LuckÂ </c:v>
                </c:pt>
                <c:pt idx="3235">
                  <c:v>License to WedÂ </c:v>
                </c:pt>
                <c:pt idx="3236">
                  <c:v>Little NickyÂ </c:v>
                </c:pt>
                <c:pt idx="3237">
                  <c:v>LoserÂ </c:v>
                </c:pt>
                <c:pt idx="3238">
                  <c:v>Max Keeble's Big MoveÂ </c:v>
                </c:pt>
                <c:pt idx="3239">
                  <c:v>One for the MoneyÂ </c:v>
                </c:pt>
                <c:pt idx="3240">
                  <c:v>PeeplesÂ </c:v>
                </c:pt>
                <c:pt idx="3241">
                  <c:v>Point BreakÂ </c:v>
                </c:pt>
                <c:pt idx="3242">
                  <c:v>Post GradÂ </c:v>
                </c:pt>
                <c:pt idx="3243">
                  <c:v>Ready to RumbleÂ </c:v>
                </c:pt>
                <c:pt idx="3244">
                  <c:v>Salvation BoulevardÂ </c:v>
                </c:pt>
                <c:pt idx="3245">
                  <c:v>Serving SaraÂ </c:v>
                </c:pt>
                <c:pt idx="3246">
                  <c:v>Silent HouseÂ </c:v>
                </c:pt>
                <c:pt idx="3247">
                  <c:v>Simply IrresistibleÂ </c:v>
                </c:pt>
                <c:pt idx="3248">
                  <c:v>SlackersÂ </c:v>
                </c:pt>
                <c:pt idx="3249">
                  <c:v>SleepoverÂ </c:v>
                </c:pt>
                <c:pt idx="3250">
                  <c:v>Spaced InvadersÂ </c:v>
                </c:pt>
                <c:pt idx="3251">
                  <c:v>Spring BreakersÂ </c:v>
                </c:pt>
                <c:pt idx="3252">
                  <c:v>Spy HardÂ </c:v>
                </c:pt>
                <c:pt idx="3253">
                  <c:v>Strange WildernessÂ </c:v>
                </c:pt>
                <c:pt idx="3254">
                  <c:v>SublimeÂ </c:v>
                </c:pt>
                <c:pt idx="3255">
                  <c:v>The Adventures of PinocchioÂ </c:v>
                </c:pt>
                <c:pt idx="3256">
                  <c:v>The Astronaut's WifeÂ </c:v>
                </c:pt>
                <c:pt idx="3257">
                  <c:v>The Back-up PlanÂ </c:v>
                </c:pt>
                <c:pt idx="3258">
                  <c:v>The BossÂ </c:v>
                </c:pt>
                <c:pt idx="3259">
                  <c:v>The Brothers SolomonÂ </c:v>
                </c:pt>
                <c:pt idx="3260">
                  <c:v>The Clan of the Cave BearÂ </c:v>
                </c:pt>
                <c:pt idx="3261">
                  <c:v>The CounselorÂ </c:v>
                </c:pt>
                <c:pt idx="3262">
                  <c:v>The CovenantÂ </c:v>
                </c:pt>
                <c:pt idx="3263">
                  <c:v>The DilemmaÂ </c:v>
                </c:pt>
                <c:pt idx="3264">
                  <c:v>The ForsakenÂ </c:v>
                </c:pt>
                <c:pt idx="3265">
                  <c:v>The Glimmer ManÂ </c:v>
                </c:pt>
                <c:pt idx="3266">
                  <c:v>The Lizzie McGuire MovieÂ </c:v>
                </c:pt>
                <c:pt idx="3267">
                  <c:v>The Out-of-TownersÂ </c:v>
                </c:pt>
                <c:pt idx="3268">
                  <c:v>The TuxedoÂ </c:v>
                </c:pt>
                <c:pt idx="3269">
                  <c:v>The WatcherÂ </c:v>
                </c:pt>
                <c:pt idx="3270">
                  <c:v>Tim and Eric's Billion Dollar MovieÂ </c:v>
                </c:pt>
                <c:pt idx="3271">
                  <c:v>TomcatsÂ </c:v>
                </c:pt>
                <c:pt idx="3272">
                  <c:v>Warlock: The ArmageddonÂ </c:v>
                </c:pt>
                <c:pt idx="3273">
                  <c:v>Welcome Home, Roscoe JenkinsÂ </c:v>
                </c:pt>
                <c:pt idx="3274">
                  <c:v>Woman on TopÂ </c:v>
                </c:pt>
                <c:pt idx="3275">
                  <c:v>Action JacksonÂ </c:v>
                </c:pt>
                <c:pt idx="3276">
                  <c:v>AddictedÂ </c:v>
                </c:pt>
                <c:pt idx="3277">
                  <c:v>Alvin and the ChipmunksÂ </c:v>
                </c:pt>
                <c:pt idx="3278">
                  <c:v>AnnieÂ </c:v>
                </c:pt>
                <c:pt idx="3279">
                  <c:v>Apollo 18Â </c:v>
                </c:pt>
                <c:pt idx="3280">
                  <c:v>Catch That KidÂ </c:v>
                </c:pt>
                <c:pt idx="3281">
                  <c:v>Cats &amp; DogsÂ </c:v>
                </c:pt>
                <c:pt idx="3282">
                  <c:v>Chill FactorÂ </c:v>
                </c:pt>
                <c:pt idx="3283">
                  <c:v>Christmas with the KranksÂ </c:v>
                </c:pt>
                <c:pt idx="3284">
                  <c:v>ClockstoppersÂ </c:v>
                </c:pt>
                <c:pt idx="3285">
                  <c:v>Donkey PunchÂ </c:v>
                </c:pt>
                <c:pt idx="3286">
                  <c:v>DoomÂ </c:v>
                </c:pt>
                <c:pt idx="3287">
                  <c:v>Fear ClinicÂ </c:v>
                </c:pt>
                <c:pt idx="3288">
                  <c:v>FlipperÂ </c:v>
                </c:pt>
                <c:pt idx="3289">
                  <c:v>FlubberÂ </c:v>
                </c:pt>
                <c:pt idx="3290">
                  <c:v>Ghost RiderÂ </c:v>
                </c:pt>
                <c:pt idx="3291">
                  <c:v>Halloween 5Â </c:v>
                </c:pt>
                <c:pt idx="3292">
                  <c:v>LegionÂ </c:v>
                </c:pt>
                <c:pt idx="3293">
                  <c:v>Little Black BookÂ </c:v>
                </c:pt>
                <c:pt idx="3294">
                  <c:v>My Stepmother Is an AlienÂ </c:v>
                </c:pt>
                <c:pt idx="3295">
                  <c:v>Over Her Dead BodyÂ </c:v>
                </c:pt>
                <c:pt idx="3296">
                  <c:v>Paul Blart: Mall CopÂ </c:v>
                </c:pt>
                <c:pt idx="3297">
                  <c:v>Pootie TangÂ </c:v>
                </c:pt>
                <c:pt idx="3298">
                  <c:v>Queen of the DamnedÂ </c:v>
                </c:pt>
                <c:pt idx="3299">
                  <c:v>RiÂ¢hie RiÂ¢hÂ </c:v>
                </c:pt>
                <c:pt idx="3300">
                  <c:v>Scary Movie 2Â </c:v>
                </c:pt>
                <c:pt idx="3301">
                  <c:v>ShutterÂ </c:v>
                </c:pt>
                <c:pt idx="3302">
                  <c:v>Sinister 2Â </c:v>
                </c:pt>
                <c:pt idx="3303">
                  <c:v>SpawnÂ </c:v>
                </c:pt>
                <c:pt idx="3304">
                  <c:v>SphinxÂ </c:v>
                </c:pt>
                <c:pt idx="3305">
                  <c:v>Stomp the YardÂ </c:v>
                </c:pt>
                <c:pt idx="3306">
                  <c:v>Tank GirlÂ </c:v>
                </c:pt>
                <c:pt idx="3307">
                  <c:v>Texas RangersÂ </c:v>
                </c:pt>
                <c:pt idx="3308">
                  <c:v>The 5th WaveÂ </c:v>
                </c:pt>
                <c:pt idx="3309">
                  <c:v>The Final DestinationÂ </c:v>
                </c:pt>
                <c:pt idx="3310">
                  <c:v>The Lazarus EffectÂ </c:v>
                </c:pt>
                <c:pt idx="3311">
                  <c:v>The MedallionÂ </c:v>
                </c:pt>
                <c:pt idx="3312">
                  <c:v>The Mummy: Tomb of the Dragon EmperorÂ </c:v>
                </c:pt>
                <c:pt idx="3313">
                  <c:v>The Stepford WivesÂ </c:v>
                </c:pt>
                <c:pt idx="3314">
                  <c:v>The Wedding PlannerÂ </c:v>
                </c:pt>
                <c:pt idx="3315">
                  <c:v>The Wild Thornberrys MovieÂ </c:v>
                </c:pt>
                <c:pt idx="3316">
                  <c:v>The WizÂ </c:v>
                </c:pt>
                <c:pt idx="3317">
                  <c:v>TwilightÂ </c:v>
                </c:pt>
                <c:pt idx="3318">
                  <c:v>Walking with Dinosaurs 3DÂ </c:v>
                </c:pt>
                <c:pt idx="3319">
                  <c:v>Welcome to MooseportÂ </c:v>
                </c:pt>
                <c:pt idx="3320">
                  <c:v>ZookeeperÂ </c:v>
                </c:pt>
                <c:pt idx="3321">
                  <c:v>2016: Obama's AmericaÂ </c:v>
                </c:pt>
                <c:pt idx="3322">
                  <c:v>A Haunted HouseÂ </c:v>
                </c:pt>
                <c:pt idx="3323">
                  <c:v>A Nightmare on Elm Street 5: The Dream ChildÂ </c:v>
                </c:pt>
                <c:pt idx="3324">
                  <c:v>Air BudÂ </c:v>
                </c:pt>
                <c:pt idx="3325">
                  <c:v>Alex CrossÂ </c:v>
                </c:pt>
                <c:pt idx="3326">
                  <c:v>Alex Rider: Operation StormbreakerÂ </c:v>
                </c:pt>
                <c:pt idx="3327">
                  <c:v>Big Momma's HouseÂ </c:v>
                </c:pt>
                <c:pt idx="3328">
                  <c:v>Bless the ChildÂ </c:v>
                </c:pt>
                <c:pt idx="3329">
                  <c:v>Dylan Dog: Dead of NightÂ </c:v>
                </c:pt>
                <c:pt idx="3330">
                  <c:v>EragonÂ </c:v>
                </c:pt>
                <c:pt idx="3331">
                  <c:v>Excessive ForceÂ </c:v>
                </c:pt>
                <c:pt idx="3332">
                  <c:v>Exorcist: The BeginningÂ </c:v>
                </c:pt>
                <c:pt idx="3333">
                  <c:v>Get CarterÂ </c:v>
                </c:pt>
                <c:pt idx="3334">
                  <c:v>G-ForceÂ </c:v>
                </c:pt>
                <c:pt idx="3335">
                  <c:v>Good Boy!Â </c:v>
                </c:pt>
                <c:pt idx="3336">
                  <c:v>Held UpÂ </c:v>
                </c:pt>
                <c:pt idx="3337">
                  <c:v>Here on EarthÂ </c:v>
                </c:pt>
                <c:pt idx="3338">
                  <c:v>Hot PursuitÂ </c:v>
                </c:pt>
                <c:pt idx="3339">
                  <c:v>Hot Tub Time Machine 2Â </c:v>
                </c:pt>
                <c:pt idx="3340">
                  <c:v>House Party 2Â </c:v>
                </c:pt>
                <c:pt idx="3341">
                  <c:v>I, FrankensteinÂ </c:v>
                </c:pt>
                <c:pt idx="3342">
                  <c:v>JadeÂ </c:v>
                </c:pt>
                <c:pt idx="3343">
                  <c:v>Jennifer's BodyÂ </c:v>
                </c:pt>
                <c:pt idx="3344">
                  <c:v>Like MikeÂ </c:v>
                </c:pt>
                <c:pt idx="3345">
                  <c:v>Lost in SpaceÂ </c:v>
                </c:pt>
                <c:pt idx="3346">
                  <c:v>Maid in ManhattanÂ </c:v>
                </c:pt>
                <c:pt idx="3347">
                  <c:v>Malibu's Most WantedÂ </c:v>
                </c:pt>
                <c:pt idx="3348">
                  <c:v>Miss MarchÂ </c:v>
                </c:pt>
                <c:pt idx="3349">
                  <c:v>My Super Ex-GirlfriendÂ </c:v>
                </c:pt>
                <c:pt idx="3350">
                  <c:v>Random HeartsÂ </c:v>
                </c:pt>
                <c:pt idx="3351">
                  <c:v>Return to the Blue LagoonÂ </c:v>
                </c:pt>
                <c:pt idx="3352">
                  <c:v>Scary Movie 4Â </c:v>
                </c:pt>
                <c:pt idx="3353">
                  <c:v>Sex TapeÂ </c:v>
                </c:pt>
                <c:pt idx="3354">
                  <c:v>Snow DogsÂ </c:v>
                </c:pt>
                <c:pt idx="3355">
                  <c:v>Sorority RowÂ </c:v>
                </c:pt>
                <c:pt idx="3356">
                  <c:v>Spy Kids 2: Island of Lost DreamsÂ </c:v>
                </c:pt>
                <c:pt idx="3357">
                  <c:v>Stay AliveÂ </c:v>
                </c:pt>
                <c:pt idx="3358">
                  <c:v>Stealing HarvardÂ </c:v>
                </c:pt>
                <c:pt idx="3359">
                  <c:v>The Bridge of San Luis ReyÂ </c:v>
                </c:pt>
                <c:pt idx="3360">
                  <c:v>The CaveÂ </c:v>
                </c:pt>
                <c:pt idx="3361">
                  <c:v>The Dukes of HazzardÂ </c:v>
                </c:pt>
                <c:pt idx="3362">
                  <c:v>The Hills Have Eyes IIÂ </c:v>
                </c:pt>
                <c:pt idx="3363">
                  <c:v>The Ladies ManÂ </c:v>
                </c:pt>
                <c:pt idx="3364">
                  <c:v>The LongshotsÂ </c:v>
                </c:pt>
                <c:pt idx="3365">
                  <c:v>The Lords of SalemÂ </c:v>
                </c:pt>
                <c:pt idx="3366">
                  <c:v>The OrderÂ </c:v>
                </c:pt>
                <c:pt idx="3367">
                  <c:v>The Scarlet LetterÂ </c:v>
                </c:pt>
                <c:pt idx="3368">
                  <c:v>The Son of No OneÂ </c:v>
                </c:pt>
                <c:pt idx="3369">
                  <c:v>The Sweetest ThingÂ </c:v>
                </c:pt>
                <c:pt idx="3370">
                  <c:v>The Toxic Avenger Part IIÂ </c:v>
                </c:pt>
                <c:pt idx="3371">
                  <c:v>The Transporter RefueledÂ </c:v>
                </c:pt>
                <c:pt idx="3372">
                  <c:v>Thr3eÂ </c:v>
                </c:pt>
                <c:pt idx="3373">
                  <c:v>Unaccompanied MinorsÂ </c:v>
                </c:pt>
                <c:pt idx="3374">
                  <c:v>VampsÂ </c:v>
                </c:pt>
                <c:pt idx="3375">
                  <c:v>ZMD: Zombies of Mass DestructionÂ </c:v>
                </c:pt>
                <c:pt idx="3376">
                  <c:v>AbductionÂ </c:v>
                </c:pt>
                <c:pt idx="3377">
                  <c:v>Agent Cody BanksÂ </c:v>
                </c:pt>
                <c:pt idx="3378">
                  <c:v>Alvin and the Chipmunks: The Road ChipÂ </c:v>
                </c:pt>
                <c:pt idx="3379">
                  <c:v>An American HauntingÂ </c:v>
                </c:pt>
                <c:pt idx="3380">
                  <c:v>Baggage ClaimÂ </c:v>
                </c:pt>
                <c:pt idx="3381">
                  <c:v>Battle of the YearÂ </c:v>
                </c:pt>
                <c:pt idx="3382">
                  <c:v>Chernobyl DiariesÂ </c:v>
                </c:pt>
                <c:pt idx="3383">
                  <c:v>CongoÂ </c:v>
                </c:pt>
                <c:pt idx="3384">
                  <c:v>CursedÂ </c:v>
                </c:pt>
                <c:pt idx="3385">
                  <c:v>Doug's 1st MovieÂ </c:v>
                </c:pt>
                <c:pt idx="3386">
                  <c:v>FameÂ </c:v>
                </c:pt>
                <c:pt idx="3387">
                  <c:v>GarfieldÂ </c:v>
                </c:pt>
                <c:pt idx="3388">
                  <c:v>Get Rich or Die Tryin'Â </c:v>
                </c:pt>
                <c:pt idx="3389">
                  <c:v>Girl 6Â </c:v>
                </c:pt>
                <c:pt idx="3390">
                  <c:v>Home FriesÂ </c:v>
                </c:pt>
                <c:pt idx="3391">
                  <c:v>Lucky NumbersÂ </c:v>
                </c:pt>
                <c:pt idx="3392">
                  <c:v>Madea's Family ReunionÂ </c:v>
                </c:pt>
                <c:pt idx="3393">
                  <c:v>Miss Congeniality 2: Armed and FabulousÂ </c:v>
                </c:pt>
                <c:pt idx="3394">
                  <c:v>Paranormal Activity: The Marked OnesÂ </c:v>
                </c:pt>
                <c:pt idx="3395">
                  <c:v>Silent Hill: Revelation 3DÂ </c:v>
                </c:pt>
                <c:pt idx="3396">
                  <c:v>StealthÂ </c:v>
                </c:pt>
                <c:pt idx="3397">
                  <c:v>SuperstarÂ </c:v>
                </c:pt>
                <c:pt idx="3398">
                  <c:v>Survival of the DeadÂ </c:v>
                </c:pt>
                <c:pt idx="3399">
                  <c:v>SwimfanÂ </c:v>
                </c:pt>
                <c:pt idx="3400">
                  <c:v>The Brown BunnyÂ </c:v>
                </c:pt>
                <c:pt idx="3401">
                  <c:v>The Grudge 2Â </c:v>
                </c:pt>
                <c:pt idx="3402">
                  <c:v>The HappeningÂ </c:v>
                </c:pt>
                <c:pt idx="3403">
                  <c:v>The Legend of the Lone RangerÂ </c:v>
                </c:pt>
                <c:pt idx="3404">
                  <c:v>The TenÂ </c:v>
                </c:pt>
                <c:pt idx="3405">
                  <c:v>When a Stranger CallsÂ </c:v>
                </c:pt>
                <c:pt idx="3406">
                  <c:v>AbandonÂ </c:v>
                </c:pt>
                <c:pt idx="3407">
                  <c:v>After EarthÂ </c:v>
                </c:pt>
                <c:pt idx="3408">
                  <c:v>Boat TripÂ </c:v>
                </c:pt>
                <c:pt idx="3409">
                  <c:v>Darkness FallsÂ </c:v>
                </c:pt>
                <c:pt idx="3410">
                  <c:v>Down to YouÂ </c:v>
                </c:pt>
                <c:pt idx="3411">
                  <c:v>Dracula 2000Â </c:v>
                </c:pt>
                <c:pt idx="3412">
                  <c:v>Eye of the BeholderÂ </c:v>
                </c:pt>
                <c:pt idx="3413">
                  <c:v>Freddy's Dead: The Final NightmareÂ </c:v>
                </c:pt>
                <c:pt idx="3414">
                  <c:v>Ghosts of MarsÂ </c:v>
                </c:pt>
                <c:pt idx="3415">
                  <c:v>Gulliver's TravelsÂ </c:v>
                </c:pt>
                <c:pt idx="3416">
                  <c:v>Halloween IIÂ </c:v>
                </c:pt>
                <c:pt idx="3417">
                  <c:v>Halloween: The Curse of Michael MyersÂ </c:v>
                </c:pt>
                <c:pt idx="3418">
                  <c:v>Harvard ManÂ </c:v>
                </c:pt>
                <c:pt idx="3419">
                  <c:v>Holy ManÂ </c:v>
                </c:pt>
                <c:pt idx="3420">
                  <c:v>I Don't Know How She Does ItÂ </c:v>
                </c:pt>
                <c:pt idx="3421">
                  <c:v>Meet DaveÂ </c:v>
                </c:pt>
                <c:pt idx="3422">
                  <c:v>My Favorite MartianÂ </c:v>
                </c:pt>
                <c:pt idx="3423">
                  <c:v>Our Family WeddingÂ </c:v>
                </c:pt>
                <c:pt idx="3424">
                  <c:v>Say It Isn't SoÂ </c:v>
                </c:pt>
                <c:pt idx="3425">
                  <c:v>Scooby-Doo 2: Monsters UnleashedÂ </c:v>
                </c:pt>
                <c:pt idx="3426">
                  <c:v>Scooby-DooÂ </c:v>
                </c:pt>
                <c:pt idx="3427">
                  <c:v>Seed of ChuckyÂ </c:v>
                </c:pt>
                <c:pt idx="3428">
                  <c:v>Shadow ConspiracyÂ </c:v>
                </c:pt>
                <c:pt idx="3429">
                  <c:v>ShortsÂ </c:v>
                </c:pt>
                <c:pt idx="3430">
                  <c:v>Snow DayÂ </c:v>
                </c:pt>
                <c:pt idx="3431">
                  <c:v>Summer CatchÂ </c:v>
                </c:pt>
                <c:pt idx="3432">
                  <c:v>Superman IIIÂ </c:v>
                </c:pt>
                <c:pt idx="3433">
                  <c:v>TammyÂ </c:v>
                </c:pt>
                <c:pt idx="3434">
                  <c:v>The Big BounceÂ </c:v>
                </c:pt>
                <c:pt idx="3435">
                  <c:v>The Cold Light of DayÂ </c:v>
                </c:pt>
                <c:pt idx="3436">
                  <c:v>The Darkest HourÂ </c:v>
                </c:pt>
                <c:pt idx="3437">
                  <c:v>The Haunted MansionÂ </c:v>
                </c:pt>
                <c:pt idx="3438">
                  <c:v>The HauntingÂ </c:v>
                </c:pt>
                <c:pt idx="3439">
                  <c:v>The PhantomÂ </c:v>
                </c:pt>
                <c:pt idx="3440">
                  <c:v>The Twilight Saga: EclipseÂ </c:v>
                </c:pt>
                <c:pt idx="3441">
                  <c:v>The WomenÂ </c:v>
                </c:pt>
                <c:pt idx="3442">
                  <c:v>Year OneÂ </c:v>
                </c:pt>
                <c:pt idx="3443">
                  <c:v>102 DalmatiansÂ </c:v>
                </c:pt>
                <c:pt idx="3444">
                  <c:v>All About SteveÂ </c:v>
                </c:pt>
                <c:pt idx="3445">
                  <c:v>And Then Came LoveÂ </c:v>
                </c:pt>
                <c:pt idx="3446">
                  <c:v>Black KnightÂ </c:v>
                </c:pt>
                <c:pt idx="3447">
                  <c:v>Charlie's Angels: Full ThrottleÂ </c:v>
                </c:pt>
                <c:pt idx="3448">
                  <c:v>Crocodile Dundee in Los AngelesÂ </c:v>
                </c:pt>
                <c:pt idx="3449">
                  <c:v>DOA: Dead or AliveÂ </c:v>
                </c:pt>
                <c:pt idx="3450">
                  <c:v>ElektraÂ </c:v>
                </c:pt>
                <c:pt idx="3451">
                  <c:v>EnvyÂ </c:v>
                </c:pt>
                <c:pt idx="3452">
                  <c:v>GodsendÂ </c:v>
                </c:pt>
                <c:pt idx="3453">
                  <c:v>Hoodwinked Too! Hood vs. EvilÂ </c:v>
                </c:pt>
                <c:pt idx="3454">
                  <c:v>Knock OffÂ </c:v>
                </c:pt>
                <c:pt idx="3455">
                  <c:v>Locker 13Â </c:v>
                </c:pt>
                <c:pt idx="3456">
                  <c:v>Lost SoulsÂ </c:v>
                </c:pt>
                <c:pt idx="3457">
                  <c:v>Madea's Witness ProtectionÂ </c:v>
                </c:pt>
                <c:pt idx="3458">
                  <c:v>My Soul to TakeÂ </c:v>
                </c:pt>
                <c:pt idx="3459">
                  <c:v>New York MinuteÂ </c:v>
                </c:pt>
                <c:pt idx="3460">
                  <c:v>SupernovaÂ </c:v>
                </c:pt>
                <c:pt idx="3461">
                  <c:v>Teenage Mutant Ninja Turtles IIIÂ </c:v>
                </c:pt>
                <c:pt idx="3462">
                  <c:v>Texas Chainsaw 3DÂ </c:v>
                </c:pt>
                <c:pt idx="3463">
                  <c:v>The AnimalÂ </c:v>
                </c:pt>
                <c:pt idx="3464">
                  <c:v>The BarbariansÂ </c:v>
                </c:pt>
                <c:pt idx="3465">
                  <c:v>The FlintstonesÂ </c:v>
                </c:pt>
                <c:pt idx="3466">
                  <c:v>The ForestÂ </c:v>
                </c:pt>
                <c:pt idx="3467">
                  <c:v>The RoommateÂ </c:v>
                </c:pt>
                <c:pt idx="3468">
                  <c:v>The SpiritÂ </c:v>
                </c:pt>
                <c:pt idx="3469">
                  <c:v>The UnbornÂ </c:v>
                </c:pt>
                <c:pt idx="3470">
                  <c:v>TheyÂ </c:v>
                </c:pt>
                <c:pt idx="3471">
                  <c:v>Wild Wild WestÂ </c:v>
                </c:pt>
                <c:pt idx="3472">
                  <c:v>Zoolander 2Â </c:v>
                </c:pt>
                <c:pt idx="3473">
                  <c:v>A Haunted House 2Â </c:v>
                </c:pt>
                <c:pt idx="3474">
                  <c:v>A Madea ChristmasÂ </c:v>
                </c:pt>
                <c:pt idx="3475">
                  <c:v>Aliens vs. Predator: RequiemÂ </c:v>
                </c:pt>
                <c:pt idx="3476">
                  <c:v>American Ninja 2: The ConfrontationÂ </c:v>
                </c:pt>
                <c:pt idx="3477">
                  <c:v>Did You Hear About the Morgans?Â </c:v>
                </c:pt>
                <c:pt idx="3478">
                  <c:v>Friday the 13th: A New BeginningÂ </c:v>
                </c:pt>
                <c:pt idx="3479">
                  <c:v>Full FrontalÂ </c:v>
                </c:pt>
                <c:pt idx="3480">
                  <c:v>Hanging UpÂ </c:v>
                </c:pt>
                <c:pt idx="3481">
                  <c:v>Herbie Fully LoadedÂ </c:v>
                </c:pt>
                <c:pt idx="3482">
                  <c:v>Jonah HexÂ </c:v>
                </c:pt>
                <c:pt idx="3483">
                  <c:v>MonkeyboneÂ </c:v>
                </c:pt>
                <c:pt idx="3484">
                  <c:v>MotherhoodÂ </c:v>
                </c:pt>
                <c:pt idx="3485">
                  <c:v>PulseÂ </c:v>
                </c:pt>
                <c:pt idx="3486">
                  <c:v>Raise the TitanicÂ </c:v>
                </c:pt>
                <c:pt idx="3487">
                  <c:v>Surfer, DudeÂ </c:v>
                </c:pt>
                <c:pt idx="3488">
                  <c:v>The MarineÂ </c:v>
                </c:pt>
                <c:pt idx="3489">
                  <c:v>The MusketeerÂ </c:v>
                </c:pt>
                <c:pt idx="3490">
                  <c:v>The Next Best ThingÂ </c:v>
                </c:pt>
                <c:pt idx="3491">
                  <c:v>The VeilÂ </c:v>
                </c:pt>
                <c:pt idx="3492">
                  <c:v>TurbulenceÂ </c:v>
                </c:pt>
                <c:pt idx="3493">
                  <c:v>ValentineÂ </c:v>
                </c:pt>
                <c:pt idx="3494">
                  <c:v>90 Minutes in HeavenÂ </c:v>
                </c:pt>
                <c:pt idx="3495">
                  <c:v>AnacondaÂ </c:v>
                </c:pt>
                <c:pt idx="3496">
                  <c:v>Anacondas: The Hunt for the Blood OrchidÂ </c:v>
                </c:pt>
                <c:pt idx="3497">
                  <c:v>Are We There Yet?Â </c:v>
                </c:pt>
                <c:pt idx="3498">
                  <c:v>Big Momma's House 2Â </c:v>
                </c:pt>
                <c:pt idx="3499">
                  <c:v>Breakfast of ChampionsÂ </c:v>
                </c:pt>
                <c:pt idx="3500">
                  <c:v>CollegeÂ </c:v>
                </c:pt>
                <c:pt idx="3501">
                  <c:v>Confessions of a Teenage Drama QueenÂ </c:v>
                </c:pt>
                <c:pt idx="3502">
                  <c:v>Corky RomanoÂ </c:v>
                </c:pt>
                <c:pt idx="3503">
                  <c:v>Detention of the DeadÂ </c:v>
                </c:pt>
                <c:pt idx="3504">
                  <c:v>Deuce Bigalow: European GigoloÂ </c:v>
                </c:pt>
                <c:pt idx="3505">
                  <c:v>Dr. Dolittle 2Â </c:v>
                </c:pt>
                <c:pt idx="3506">
                  <c:v>Half Past DeadÂ </c:v>
                </c:pt>
                <c:pt idx="3507">
                  <c:v>Halloween III: Season of the WitchÂ </c:v>
                </c:pt>
                <c:pt idx="3508">
                  <c:v>Highlander: EndgameÂ </c:v>
                </c:pt>
                <c:pt idx="3509">
                  <c:v>Howard the DuckÂ </c:v>
                </c:pt>
                <c:pt idx="3510">
                  <c:v>I Still Know What You Did Last SummerÂ </c:v>
                </c:pt>
                <c:pt idx="3511">
                  <c:v>Legally Blonde 2: Red, White &amp; BlondeÂ </c:v>
                </c:pt>
                <c:pt idx="3512">
                  <c:v>My Boss's DaughterÂ </c:v>
                </c:pt>
                <c:pt idx="3513">
                  <c:v>Paranormal Activity 4Â </c:v>
                </c:pt>
                <c:pt idx="3514">
                  <c:v>ShowgirlsÂ </c:v>
                </c:pt>
                <c:pt idx="3515">
                  <c:v>The Boy Next DoorÂ </c:v>
                </c:pt>
                <c:pt idx="3516">
                  <c:v>The In CrowdÂ </c:v>
                </c:pt>
                <c:pt idx="3517">
                  <c:v>The Rage: Carrie 2Â </c:v>
                </c:pt>
                <c:pt idx="3518">
                  <c:v>The Twilight Saga: New MoonÂ </c:v>
                </c:pt>
                <c:pt idx="3519">
                  <c:v>The Virginity HitÂ </c:v>
                </c:pt>
                <c:pt idx="3520">
                  <c:v>The WashÂ </c:v>
                </c:pt>
                <c:pt idx="3521">
                  <c:v>Warriors of VirtueÂ </c:v>
                </c:pt>
                <c:pt idx="3522">
                  <c:v>Yogi BearÂ </c:v>
                </c:pt>
                <c:pt idx="3523">
                  <c:v>Agent Cody Banks 2: Destination LondonÂ </c:v>
                </c:pt>
                <c:pt idx="3524">
                  <c:v>All the Queen's MenÂ </c:v>
                </c:pt>
                <c:pt idx="3525">
                  <c:v>Alvin and the Chipmunks: The SqueakquelÂ </c:v>
                </c:pt>
                <c:pt idx="3526">
                  <c:v>Black ChristmasÂ </c:v>
                </c:pt>
                <c:pt idx="3527">
                  <c:v>Can't Stop the MusicÂ </c:v>
                </c:pt>
                <c:pt idx="3528">
                  <c:v>Code Name: The CleanerÂ </c:v>
                </c:pt>
                <c:pt idx="3529">
                  <c:v>DrivenÂ </c:v>
                </c:pt>
                <c:pt idx="3530">
                  <c:v>Extreme OpsÂ </c:v>
                </c:pt>
                <c:pt idx="3531">
                  <c:v>Freddy Got FingeredÂ </c:v>
                </c:pt>
                <c:pt idx="3532">
                  <c:v>Friday the 13th Part VIII: Jason Takes ManhattanÂ </c:v>
                </c:pt>
                <c:pt idx="3533">
                  <c:v>Happily N'Ever AfterÂ </c:v>
                </c:pt>
                <c:pt idx="3534">
                  <c:v>High School Musical 3: Senior YearÂ </c:v>
                </c:pt>
                <c:pt idx="3535">
                  <c:v>Juwanna MannÂ </c:v>
                </c:pt>
                <c:pt idx="3536">
                  <c:v>Poltergeist IIIÂ </c:v>
                </c:pt>
                <c:pt idx="3537">
                  <c:v>Space ChimpsÂ </c:v>
                </c:pt>
                <c:pt idx="3538">
                  <c:v>StonewallÂ </c:v>
                </c:pt>
                <c:pt idx="3539">
                  <c:v>Superhero MovieÂ </c:v>
                </c:pt>
                <c:pt idx="3540">
                  <c:v>The Maid's RoomÂ </c:v>
                </c:pt>
                <c:pt idx="3541">
                  <c:v>The Vatican TapesÂ </c:v>
                </c:pt>
                <c:pt idx="3542">
                  <c:v>Vampire in BrooklynÂ </c:v>
                </c:pt>
                <c:pt idx="3543">
                  <c:v>Alvin and the Chipmunks: ChipwreckedÂ </c:v>
                </c:pt>
                <c:pt idx="3544">
                  <c:v>Big Mommas: Like Father, Like SonÂ </c:v>
                </c:pt>
                <c:pt idx="3545">
                  <c:v>Black NativityÂ </c:v>
                </c:pt>
                <c:pt idx="3546">
                  <c:v>DelgoÂ </c:v>
                </c:pt>
                <c:pt idx="3547">
                  <c:v>GetawayÂ </c:v>
                </c:pt>
                <c:pt idx="3548">
                  <c:v>Jason XÂ </c:v>
                </c:pt>
                <c:pt idx="3549">
                  <c:v>Kangaroo JackÂ </c:v>
                </c:pt>
                <c:pt idx="3550">
                  <c:v>On Deadly GroundÂ </c:v>
                </c:pt>
                <c:pt idx="3551">
                  <c:v>OuijaÂ </c:v>
                </c:pt>
                <c:pt idx="3552">
                  <c:v>Paul Blart: Mall Cop 2Â </c:v>
                </c:pt>
                <c:pt idx="3553">
                  <c:v>SkylineÂ </c:v>
                </c:pt>
                <c:pt idx="3554">
                  <c:v>Soul PlaneÂ </c:v>
                </c:pt>
                <c:pt idx="3555">
                  <c:v>The Island of Dr. MoreauÂ </c:v>
                </c:pt>
                <c:pt idx="3556">
                  <c:v>The Legend of Hell's Gate: An American ConspiracyÂ </c:v>
                </c:pt>
                <c:pt idx="3557">
                  <c:v>The Nutcracker in 3DÂ </c:v>
                </c:pt>
                <c:pt idx="3558">
                  <c:v>The Shaggy DogÂ </c:v>
                </c:pt>
                <c:pt idx="3559">
                  <c:v>Town &amp; CountryÂ </c:v>
                </c:pt>
                <c:pt idx="3560">
                  <c:v>UltravioletÂ </c:v>
                </c:pt>
                <c:pt idx="3561">
                  <c:v>WhippedÂ </c:v>
                </c:pt>
                <c:pt idx="3562">
                  <c:v>Why Did I Get Married Too?Â </c:v>
                </c:pt>
                <c:pt idx="3563">
                  <c:v>3 Ninjas Kick BackÂ </c:v>
                </c:pt>
                <c:pt idx="3564">
                  <c:v>An American CarolÂ </c:v>
                </c:pt>
                <c:pt idx="3565">
                  <c:v>Cats &amp; Dogs: The Revenge of Kitty GaloreÂ </c:v>
                </c:pt>
                <c:pt idx="3566">
                  <c:v>Fantastic FourÂ </c:v>
                </c:pt>
                <c:pt idx="3567">
                  <c:v>Fat AlbertÂ </c:v>
                </c:pt>
                <c:pt idx="3568">
                  <c:v>Ghost Rider: Spirit of VengeanceÂ </c:v>
                </c:pt>
                <c:pt idx="3569">
                  <c:v>Highlander: The Final DimensionÂ </c:v>
                </c:pt>
                <c:pt idx="3570">
                  <c:v>In the Land of Blood and HoneyÂ </c:v>
                </c:pt>
                <c:pt idx="3571">
                  <c:v>Jason Goes to Hell: The Final FridayÂ </c:v>
                </c:pt>
                <c:pt idx="3572">
                  <c:v>Johnson Family VacationÂ </c:v>
                </c:pt>
                <c:pt idx="3573">
                  <c:v>LittlemanÂ </c:v>
                </c:pt>
                <c:pt idx="3574">
                  <c:v>Movie 43Â </c:v>
                </c:pt>
                <c:pt idx="3575">
                  <c:v>Nutty Professor II: The KlumpsÂ </c:v>
                </c:pt>
                <c:pt idx="3576">
                  <c:v>Sex and the City 2Â </c:v>
                </c:pt>
                <c:pt idx="3577">
                  <c:v>StripteaseÂ </c:v>
                </c:pt>
                <c:pt idx="3578">
                  <c:v>xXx: State of the UnionÂ </c:v>
                </c:pt>
                <c:pt idx="3579">
                  <c:v>A Sound of ThunderÂ </c:v>
                </c:pt>
                <c:pt idx="3580">
                  <c:v>Basic Instinct 2Â </c:v>
                </c:pt>
                <c:pt idx="3581">
                  <c:v>Hannah Montana: The MovieÂ </c:v>
                </c:pt>
                <c:pt idx="3582">
                  <c:v>IshtarÂ </c:v>
                </c:pt>
                <c:pt idx="3583">
                  <c:v>MarmadukeÂ </c:v>
                </c:pt>
                <c:pt idx="3584">
                  <c:v>The Devil InsideÂ </c:v>
                </c:pt>
                <c:pt idx="3585">
                  <c:v>The GallowsÂ </c:v>
                </c:pt>
                <c:pt idx="3586">
                  <c:v>The Last AirbenderÂ </c:v>
                </c:pt>
                <c:pt idx="3587">
                  <c:v>The Legend of HerculesÂ </c:v>
                </c:pt>
                <c:pt idx="3588">
                  <c:v>ThunderbirdsÂ </c:v>
                </c:pt>
                <c:pt idx="3589">
                  <c:v>UndiscoveredÂ </c:v>
                </c:pt>
                <c:pt idx="3590">
                  <c:v>ZoomÂ </c:v>
                </c:pt>
                <c:pt idx="3591">
                  <c:v>BoogeymanÂ </c:v>
                </c:pt>
                <c:pt idx="3592">
                  <c:v>Chain LetterÂ </c:v>
                </c:pt>
                <c:pt idx="3593">
                  <c:v>Da Sweet Blood of JesusÂ </c:v>
                </c:pt>
                <c:pt idx="3594">
                  <c:v>Fifty Shades of GreyÂ </c:v>
                </c:pt>
                <c:pt idx="3595">
                  <c:v>Halloween: ResurrectionÂ </c:v>
                </c:pt>
                <c:pt idx="3596">
                  <c:v>I Can Do Bad All by MyselfÂ </c:v>
                </c:pt>
                <c:pt idx="3597">
                  <c:v>In Her Line of FireÂ </c:v>
                </c:pt>
                <c:pt idx="3598">
                  <c:v>Inspector GadgetÂ </c:v>
                </c:pt>
                <c:pt idx="3599">
                  <c:v>King's RansomÂ </c:v>
                </c:pt>
                <c:pt idx="3600">
                  <c:v>Megiddo: The Omega Code 2Â </c:v>
                </c:pt>
                <c:pt idx="3601">
                  <c:v>On the LineÂ </c:v>
                </c:pt>
                <c:pt idx="3602">
                  <c:v>One Direction: This Is UsÂ </c:v>
                </c:pt>
                <c:pt idx="3603">
                  <c:v>Spy Kids 3-D: Game OverÂ </c:v>
                </c:pt>
                <c:pt idx="3604">
                  <c:v>The Adventures of Rocky &amp; BullwinkleÂ </c:v>
                </c:pt>
                <c:pt idx="3605">
                  <c:v>The ApparitionÂ </c:v>
                </c:pt>
                <c:pt idx="3606">
                  <c:v>UnderclassmanÂ </c:v>
                </c:pt>
                <c:pt idx="3607">
                  <c:v>Universal Soldier: The ReturnÂ </c:v>
                </c:pt>
                <c:pt idx="3608">
                  <c:v>Urban Legends: Final CutÂ </c:v>
                </c:pt>
                <c:pt idx="3609">
                  <c:v>Wing CommanderÂ </c:v>
                </c:pt>
                <c:pt idx="3610">
                  <c:v>3 StrikesÂ </c:v>
                </c:pt>
                <c:pt idx="3611">
                  <c:v>Book of Shadows: Blair Witch 2Â </c:v>
                </c:pt>
                <c:pt idx="3612">
                  <c:v>Devil's DueÂ </c:v>
                </c:pt>
                <c:pt idx="3613">
                  <c:v>Shark Night 3DÂ </c:v>
                </c:pt>
                <c:pt idx="3614">
                  <c:v>Super Mario Bros.Â </c:v>
                </c:pt>
                <c:pt idx="3615">
                  <c:v>The Country BearsÂ </c:v>
                </c:pt>
                <c:pt idx="3616">
                  <c:v>The Last Exorcism Part IIÂ </c:v>
                </c:pt>
                <c:pt idx="3617">
                  <c:v>TorqueÂ </c:v>
                </c:pt>
                <c:pt idx="3618">
                  <c:v>Blonde AmbitionÂ </c:v>
                </c:pt>
                <c:pt idx="3619">
                  <c:v>Go for It!Â </c:v>
                </c:pt>
                <c:pt idx="3620">
                  <c:v>I Got the Hook UpÂ </c:v>
                </c:pt>
                <c:pt idx="3621">
                  <c:v>One Missed CallÂ </c:v>
                </c:pt>
                <c:pt idx="3622">
                  <c:v>Prom NightÂ </c:v>
                </c:pt>
                <c:pt idx="3623">
                  <c:v>RoboCop 3Â </c:v>
                </c:pt>
                <c:pt idx="3624">
                  <c:v>Soul SurvivorsÂ </c:v>
                </c:pt>
                <c:pt idx="3625">
                  <c:v>Super HybridÂ </c:v>
                </c:pt>
                <c:pt idx="3626">
                  <c:v>The CanyonsÂ </c:v>
                </c:pt>
                <c:pt idx="3627">
                  <c:v>Beastmaster 2: Through the Portal of TimeÂ </c:v>
                </c:pt>
                <c:pt idx="3628">
                  <c:v>CrowsnestÂ </c:v>
                </c:pt>
                <c:pt idx="3629">
                  <c:v>Doc Holliday's RevengeÂ </c:v>
                </c:pt>
                <c:pt idx="3630">
                  <c:v>Dudley Do-RightÂ </c:v>
                </c:pt>
                <c:pt idx="3631">
                  <c:v>Furry VengeanceÂ </c:v>
                </c:pt>
                <c:pt idx="3632">
                  <c:v>In the Name of the King: A Dungeon Siege TaleÂ </c:v>
                </c:pt>
                <c:pt idx="3633">
                  <c:v>Street FighterÂ </c:v>
                </c:pt>
                <c:pt idx="3634">
                  <c:v>The Adventures of Pluto NashÂ </c:v>
                </c:pt>
                <c:pt idx="3635">
                  <c:v>The Cat in the HatÂ </c:v>
                </c:pt>
                <c:pt idx="3636">
                  <c:v>The Haunting of Molly HartleyÂ </c:v>
                </c:pt>
                <c:pt idx="3637">
                  <c:v>The Love GuruÂ </c:v>
                </c:pt>
                <c:pt idx="3638">
                  <c:v>Batman &amp; RobinÂ </c:v>
                </c:pt>
                <c:pt idx="3639">
                  <c:v>Beverly Hills ChihuahuaÂ </c:v>
                </c:pt>
                <c:pt idx="3640">
                  <c:v>Mortal Kombat: AnnihilationÂ </c:v>
                </c:pt>
                <c:pt idx="3641">
                  <c:v>Speed 2: Cruise ControlÂ </c:v>
                </c:pt>
                <c:pt idx="3642">
                  <c:v>Street Fighter: The Legend of Chun-LiÂ </c:v>
                </c:pt>
                <c:pt idx="3643">
                  <c:v>Ballistic: Ecks vs. SeverÂ </c:v>
                </c:pt>
                <c:pt idx="3644">
                  <c:v>BatsÂ </c:v>
                </c:pt>
                <c:pt idx="3645">
                  <c:v>Dragon Wars: D-WarÂ </c:v>
                </c:pt>
                <c:pt idx="3646">
                  <c:v>Spy Kids: All the Time in the World in 4DÂ </c:v>
                </c:pt>
                <c:pt idx="3647">
                  <c:v>Superman IV: The Quest for PeaceÂ </c:v>
                </c:pt>
                <c:pt idx="3648">
                  <c:v>Swept AwayÂ </c:v>
                </c:pt>
                <c:pt idx="3649">
                  <c:v>The Flintstones in Viva Rock VegasÂ </c:v>
                </c:pt>
                <c:pt idx="3650">
                  <c:v>The Last GodfatherÂ </c:v>
                </c:pt>
                <c:pt idx="3651">
                  <c:v>Thomas and the Magic RailroadÂ </c:v>
                </c:pt>
                <c:pt idx="3652">
                  <c:v>An Alan Smithee Film: Burn Hollywood BurnÂ </c:v>
                </c:pt>
                <c:pt idx="3653">
                  <c:v>Dance FlickÂ </c:v>
                </c:pt>
                <c:pt idx="3654">
                  <c:v>Girls Gone DeadÂ </c:v>
                </c:pt>
                <c:pt idx="3655">
                  <c:v>MegaforceÂ </c:v>
                </c:pt>
                <c:pt idx="3656">
                  <c:v>Scary Movie 5Â </c:v>
                </c:pt>
                <c:pt idx="3657">
                  <c:v>The Adventures of Sharkboy and Lavagirl 3-DÂ </c:v>
                </c:pt>
                <c:pt idx="3658">
                  <c:v>The Omega CodeÂ </c:v>
                </c:pt>
                <c:pt idx="3659">
                  <c:v>Vampires SuckÂ </c:v>
                </c:pt>
                <c:pt idx="3660">
                  <c:v>You Got ServedÂ </c:v>
                </c:pt>
                <c:pt idx="3661">
                  <c:v>Zombie HunterÂ </c:v>
                </c:pt>
                <c:pt idx="3662">
                  <c:v>Dumb and Dumberer: When Harry Met LloydÂ </c:v>
                </c:pt>
                <c:pt idx="3663">
                  <c:v>God's Not Dead 2Â </c:v>
                </c:pt>
                <c:pt idx="3664">
                  <c:v>Jack and JillÂ </c:v>
                </c:pt>
                <c:pt idx="3665">
                  <c:v>Shark LakeÂ </c:v>
                </c:pt>
                <c:pt idx="3666">
                  <c:v>The Walking DeceasedÂ </c:v>
                </c:pt>
                <c:pt idx="3667">
                  <c:v>Bucky Larson: Born to Be a StarÂ </c:v>
                </c:pt>
                <c:pt idx="3668">
                  <c:v>CatwomanÂ </c:v>
                </c:pt>
                <c:pt idx="3669">
                  <c:v>CrossroadsÂ </c:v>
                </c:pt>
                <c:pt idx="3670">
                  <c:v>FascinationÂ </c:v>
                </c:pt>
                <c:pt idx="3671">
                  <c:v>FeardotcomÂ </c:v>
                </c:pt>
                <c:pt idx="3672">
                  <c:v>Police Academy: Mission to MoscowÂ </c:v>
                </c:pt>
                <c:pt idx="3673">
                  <c:v>Spice WorldÂ </c:v>
                </c:pt>
                <c:pt idx="3674">
                  <c:v>The Book of Mormon Movie, Volume 1: The JourneyÂ </c:v>
                </c:pt>
                <c:pt idx="3675">
                  <c:v>The Master of DisguiseÂ </c:v>
                </c:pt>
                <c:pt idx="3676">
                  <c:v>Teen Wolf TooÂ </c:v>
                </c:pt>
                <c:pt idx="3677">
                  <c:v>CheckmateÂ </c:v>
                </c:pt>
                <c:pt idx="3678">
                  <c:v>Larry the Cable Guy: Health InspectorÂ </c:v>
                </c:pt>
                <c:pt idx="3679">
                  <c:v>Left BehindÂ </c:v>
                </c:pt>
                <c:pt idx="3680">
                  <c:v>Lords of LondonÂ </c:v>
                </c:pt>
                <c:pt idx="3681">
                  <c:v>Witless ProtectionÂ </c:v>
                </c:pt>
                <c:pt idx="3682">
                  <c:v>Phat GirlzÂ </c:v>
                </c:pt>
                <c:pt idx="3683">
                  <c:v>RollerballÂ </c:v>
                </c:pt>
                <c:pt idx="3684">
                  <c:v>Shanghai SurpriseÂ </c:v>
                </c:pt>
                <c:pt idx="3685">
                  <c:v>BloodRayneÂ </c:v>
                </c:pt>
                <c:pt idx="3686">
                  <c:v>Daddy Day CampÂ </c:v>
                </c:pt>
                <c:pt idx="3687">
                  <c:v>Barney's Great AdventureÂ </c:v>
                </c:pt>
                <c:pt idx="3688">
                  <c:v>DoogalÂ </c:v>
                </c:pt>
                <c:pt idx="3689">
                  <c:v>Frat PartyÂ </c:v>
                </c:pt>
                <c:pt idx="3690">
                  <c:v>Jaws: The RevengeÂ </c:v>
                </c:pt>
                <c:pt idx="3691">
                  <c:v>Marci XÂ </c:v>
                </c:pt>
                <c:pt idx="3692">
                  <c:v>SteelÂ </c:v>
                </c:pt>
                <c:pt idx="3693">
                  <c:v>Date MovieÂ </c:v>
                </c:pt>
                <c:pt idx="3694">
                  <c:v>Dragonball: EvolutionÂ </c:v>
                </c:pt>
                <c:pt idx="3695">
                  <c:v>Meet the SpartansÂ </c:v>
                </c:pt>
                <c:pt idx="3696">
                  <c:v>The Real CancunÂ </c:v>
                </c:pt>
                <c:pt idx="3697">
                  <c:v>30 Nights of Paranormal Activity with the Devil Inside the Girl with the Dragon TattooÂ </c:v>
                </c:pt>
                <c:pt idx="3698">
                  <c:v>Baby GeniusesÂ </c:v>
                </c:pt>
                <c:pt idx="3699">
                  <c:v>Battlefield EarthÂ </c:v>
                </c:pt>
                <c:pt idx="3700">
                  <c:v>GigliÂ </c:v>
                </c:pt>
                <c:pt idx="3701">
                  <c:v>Alone in the DarkÂ </c:v>
                </c:pt>
                <c:pt idx="3702">
                  <c:v>Chairman of the BoardÂ </c:v>
                </c:pt>
                <c:pt idx="3703">
                  <c:v>Epic MovieÂ </c:v>
                </c:pt>
                <c:pt idx="3704">
                  <c:v>Snow White: A Deadly SummerÂ </c:v>
                </c:pt>
                <c:pt idx="3705">
                  <c:v>Son of the MaskÂ </c:v>
                </c:pt>
                <c:pt idx="3706">
                  <c:v>SubconsciousÂ </c:v>
                </c:pt>
                <c:pt idx="3707">
                  <c:v>CrossoverÂ </c:v>
                </c:pt>
                <c:pt idx="3708">
                  <c:v>From Justin to KellyÂ </c:v>
                </c:pt>
                <c:pt idx="3709">
                  <c:v>GlitterÂ </c:v>
                </c:pt>
                <c:pt idx="3710">
                  <c:v>Who's Your Caddy?Â </c:v>
                </c:pt>
                <c:pt idx="3711">
                  <c:v>Disaster MovieÂ </c:v>
                </c:pt>
                <c:pt idx="3712">
                  <c:v>Superbabies: Baby Geniuses 2Â </c:v>
                </c:pt>
                <c:pt idx="3713">
                  <c:v>Justin Bieber: Never Say NeverÂ </c:v>
                </c:pt>
              </c:strCache>
            </c:strRef>
          </c:cat>
          <c:val>
            <c:numRef>
              <c:f>Sheet7!$F$2:$F$3715</c:f>
              <c:numCache>
                <c:formatCode>General</c:formatCode>
                <c:ptCount val="3714"/>
                <c:pt idx="0">
                  <c:v>9.3000000000000007</c:v>
                </c:pt>
                <c:pt idx="1">
                  <c:v>9.1999999999999993</c:v>
                </c:pt>
                <c:pt idx="2">
                  <c:v>9</c:v>
                </c:pt>
                <c:pt idx="3">
                  <c:v>9</c:v>
                </c:pt>
                <c:pt idx="4">
                  <c:v>8.9</c:v>
                </c:pt>
                <c:pt idx="5">
                  <c:v>8.9</c:v>
                </c:pt>
                <c:pt idx="6">
                  <c:v>8.9</c:v>
                </c:pt>
                <c:pt idx="7">
                  <c:v>8.9</c:v>
                </c:pt>
                <c:pt idx="8">
                  <c:v>8.8000000000000007</c:v>
                </c:pt>
                <c:pt idx="9">
                  <c:v>8.8000000000000007</c:v>
                </c:pt>
                <c:pt idx="10">
                  <c:v>8.8000000000000007</c:v>
                </c:pt>
                <c:pt idx="11">
                  <c:v>8.8000000000000007</c:v>
                </c:pt>
                <c:pt idx="12">
                  <c:v>8.8000000000000007</c:v>
                </c:pt>
                <c:pt idx="13">
                  <c:v>8.6999999999999993</c:v>
                </c:pt>
                <c:pt idx="14">
                  <c:v>8.6999999999999993</c:v>
                </c:pt>
                <c:pt idx="15">
                  <c:v>8.6999999999999993</c:v>
                </c:pt>
                <c:pt idx="16">
                  <c:v>8.6999999999999993</c:v>
                </c:pt>
                <c:pt idx="17">
                  <c:v>8.6999999999999993</c:v>
                </c:pt>
                <c:pt idx="18">
                  <c:v>8.6999999999999993</c:v>
                </c:pt>
                <c:pt idx="19">
                  <c:v>8.6999999999999993</c:v>
                </c:pt>
                <c:pt idx="20">
                  <c:v>8.6</c:v>
                </c:pt>
                <c:pt idx="21">
                  <c:v>8.6</c:v>
                </c:pt>
                <c:pt idx="22">
                  <c:v>8.6</c:v>
                </c:pt>
                <c:pt idx="23">
                  <c:v>8.6</c:v>
                </c:pt>
                <c:pt idx="24">
                  <c:v>8.6</c:v>
                </c:pt>
                <c:pt idx="25">
                  <c:v>8.6</c:v>
                </c:pt>
                <c:pt idx="26">
                  <c:v>8.6</c:v>
                </c:pt>
                <c:pt idx="27">
                  <c:v>8.6</c:v>
                </c:pt>
                <c:pt idx="28">
                  <c:v>8.6</c:v>
                </c:pt>
                <c:pt idx="29">
                  <c:v>8.5</c:v>
                </c:pt>
                <c:pt idx="30">
                  <c:v>8.5</c:v>
                </c:pt>
                <c:pt idx="31">
                  <c:v>8.5</c:v>
                </c:pt>
                <c:pt idx="32">
                  <c:v>8.5</c:v>
                </c:pt>
                <c:pt idx="33">
                  <c:v>8.5</c:v>
                </c:pt>
                <c:pt idx="34">
                  <c:v>8.5</c:v>
                </c:pt>
                <c:pt idx="35">
                  <c:v>8.5</c:v>
                </c:pt>
                <c:pt idx="36">
                  <c:v>8.5</c:v>
                </c:pt>
                <c:pt idx="37">
                  <c:v>8.5</c:v>
                </c:pt>
                <c:pt idx="38">
                  <c:v>8.5</c:v>
                </c:pt>
                <c:pt idx="39">
                  <c:v>8.5</c:v>
                </c:pt>
                <c:pt idx="40">
                  <c:v>8.5</c:v>
                </c:pt>
                <c:pt idx="41">
                  <c:v>8.5</c:v>
                </c:pt>
                <c:pt idx="42">
                  <c:v>8.5</c:v>
                </c:pt>
                <c:pt idx="43">
                  <c:v>8.5</c:v>
                </c:pt>
                <c:pt idx="44">
                  <c:v>8.5</c:v>
                </c:pt>
                <c:pt idx="45">
                  <c:v>8.5</c:v>
                </c:pt>
                <c:pt idx="46">
                  <c:v>8.5</c:v>
                </c:pt>
                <c:pt idx="47">
                  <c:v>8.5</c:v>
                </c:pt>
                <c:pt idx="48">
                  <c:v>8.4</c:v>
                </c:pt>
                <c:pt idx="49">
                  <c:v>8.4</c:v>
                </c:pt>
                <c:pt idx="50">
                  <c:v>8.4</c:v>
                </c:pt>
                <c:pt idx="51">
                  <c:v>8.4</c:v>
                </c:pt>
                <c:pt idx="52">
                  <c:v>8.4</c:v>
                </c:pt>
                <c:pt idx="53">
                  <c:v>8.4</c:v>
                </c:pt>
                <c:pt idx="54">
                  <c:v>8.4</c:v>
                </c:pt>
                <c:pt idx="55">
                  <c:v>8.4</c:v>
                </c:pt>
                <c:pt idx="56">
                  <c:v>8.4</c:v>
                </c:pt>
                <c:pt idx="57">
                  <c:v>8.4</c:v>
                </c:pt>
                <c:pt idx="58">
                  <c:v>8.4</c:v>
                </c:pt>
                <c:pt idx="59">
                  <c:v>8.4</c:v>
                </c:pt>
                <c:pt idx="60">
                  <c:v>8.4</c:v>
                </c:pt>
                <c:pt idx="61">
                  <c:v>8.4</c:v>
                </c:pt>
                <c:pt idx="62">
                  <c:v>8.3000000000000007</c:v>
                </c:pt>
                <c:pt idx="63">
                  <c:v>8.3000000000000007</c:v>
                </c:pt>
                <c:pt idx="64">
                  <c:v>8.3000000000000007</c:v>
                </c:pt>
                <c:pt idx="65">
                  <c:v>8.3000000000000007</c:v>
                </c:pt>
                <c:pt idx="66">
                  <c:v>8.3000000000000007</c:v>
                </c:pt>
                <c:pt idx="67">
                  <c:v>8.3000000000000007</c:v>
                </c:pt>
                <c:pt idx="68">
                  <c:v>8.3000000000000007</c:v>
                </c:pt>
                <c:pt idx="69">
                  <c:v>8.3000000000000007</c:v>
                </c:pt>
                <c:pt idx="70">
                  <c:v>8.3000000000000007</c:v>
                </c:pt>
                <c:pt idx="71">
                  <c:v>8.3000000000000007</c:v>
                </c:pt>
                <c:pt idx="72">
                  <c:v>8.3000000000000007</c:v>
                </c:pt>
                <c:pt idx="73">
                  <c:v>8.3000000000000007</c:v>
                </c:pt>
                <c:pt idx="74">
                  <c:v>8.3000000000000007</c:v>
                </c:pt>
                <c:pt idx="75">
                  <c:v>8.3000000000000007</c:v>
                </c:pt>
                <c:pt idx="76">
                  <c:v>8.3000000000000007</c:v>
                </c:pt>
                <c:pt idx="77">
                  <c:v>8.3000000000000007</c:v>
                </c:pt>
                <c:pt idx="78">
                  <c:v>8.3000000000000007</c:v>
                </c:pt>
                <c:pt idx="79">
                  <c:v>8.3000000000000007</c:v>
                </c:pt>
                <c:pt idx="80">
                  <c:v>8.3000000000000007</c:v>
                </c:pt>
                <c:pt idx="81">
                  <c:v>8.3000000000000007</c:v>
                </c:pt>
                <c:pt idx="82">
                  <c:v>8.3000000000000007</c:v>
                </c:pt>
                <c:pt idx="83">
                  <c:v>8.3000000000000007</c:v>
                </c:pt>
                <c:pt idx="84">
                  <c:v>8.3000000000000007</c:v>
                </c:pt>
                <c:pt idx="85">
                  <c:v>8.3000000000000007</c:v>
                </c:pt>
                <c:pt idx="86">
                  <c:v>8.1999999999999993</c:v>
                </c:pt>
                <c:pt idx="87">
                  <c:v>8.1999999999999993</c:v>
                </c:pt>
                <c:pt idx="88">
                  <c:v>8.1999999999999993</c:v>
                </c:pt>
                <c:pt idx="89">
                  <c:v>8.1999999999999993</c:v>
                </c:pt>
                <c:pt idx="90">
                  <c:v>8.1999999999999993</c:v>
                </c:pt>
                <c:pt idx="91">
                  <c:v>8.1999999999999993</c:v>
                </c:pt>
                <c:pt idx="92">
                  <c:v>8.1999999999999993</c:v>
                </c:pt>
                <c:pt idx="93">
                  <c:v>8.1999999999999993</c:v>
                </c:pt>
                <c:pt idx="94">
                  <c:v>8.1999999999999993</c:v>
                </c:pt>
                <c:pt idx="95">
                  <c:v>8.1999999999999993</c:v>
                </c:pt>
                <c:pt idx="96">
                  <c:v>8.1999999999999993</c:v>
                </c:pt>
                <c:pt idx="97">
                  <c:v>8.1999999999999993</c:v>
                </c:pt>
                <c:pt idx="98">
                  <c:v>8.1999999999999993</c:v>
                </c:pt>
                <c:pt idx="99">
                  <c:v>8.1999999999999993</c:v>
                </c:pt>
                <c:pt idx="100">
                  <c:v>8.1999999999999993</c:v>
                </c:pt>
                <c:pt idx="101">
                  <c:v>8.1999999999999993</c:v>
                </c:pt>
                <c:pt idx="102">
                  <c:v>8.1999999999999993</c:v>
                </c:pt>
                <c:pt idx="103">
                  <c:v>8.1999999999999993</c:v>
                </c:pt>
                <c:pt idx="104">
                  <c:v>8.1999999999999993</c:v>
                </c:pt>
                <c:pt idx="105">
                  <c:v>8.1999999999999993</c:v>
                </c:pt>
                <c:pt idx="106">
                  <c:v>8.1999999999999993</c:v>
                </c:pt>
                <c:pt idx="107">
                  <c:v>8.1999999999999993</c:v>
                </c:pt>
                <c:pt idx="108">
                  <c:v>8.1999999999999993</c:v>
                </c:pt>
                <c:pt idx="109">
                  <c:v>8.1999999999999993</c:v>
                </c:pt>
                <c:pt idx="110">
                  <c:v>8.1999999999999993</c:v>
                </c:pt>
                <c:pt idx="111">
                  <c:v>8.1</c:v>
                </c:pt>
                <c:pt idx="112">
                  <c:v>8.1</c:v>
                </c:pt>
                <c:pt idx="113">
                  <c:v>8.1</c:v>
                </c:pt>
                <c:pt idx="114">
                  <c:v>8.1</c:v>
                </c:pt>
                <c:pt idx="115">
                  <c:v>8.1</c:v>
                </c:pt>
                <c:pt idx="116">
                  <c:v>8.1</c:v>
                </c:pt>
                <c:pt idx="117">
                  <c:v>8.1</c:v>
                </c:pt>
                <c:pt idx="118">
                  <c:v>8.1</c:v>
                </c:pt>
                <c:pt idx="119">
                  <c:v>8.1</c:v>
                </c:pt>
                <c:pt idx="120">
                  <c:v>8.1</c:v>
                </c:pt>
                <c:pt idx="121">
                  <c:v>8.1</c:v>
                </c:pt>
                <c:pt idx="122">
                  <c:v>8.1</c:v>
                </c:pt>
                <c:pt idx="123">
                  <c:v>8.1</c:v>
                </c:pt>
                <c:pt idx="124">
                  <c:v>8.1</c:v>
                </c:pt>
                <c:pt idx="125">
                  <c:v>8.1</c:v>
                </c:pt>
                <c:pt idx="126">
                  <c:v>8.1</c:v>
                </c:pt>
                <c:pt idx="127">
                  <c:v>8.1</c:v>
                </c:pt>
                <c:pt idx="128">
                  <c:v>8.1</c:v>
                </c:pt>
                <c:pt idx="129">
                  <c:v>8.1</c:v>
                </c:pt>
                <c:pt idx="130">
                  <c:v>8.1</c:v>
                </c:pt>
                <c:pt idx="131">
                  <c:v>8.1</c:v>
                </c:pt>
                <c:pt idx="132">
                  <c:v>8.1</c:v>
                </c:pt>
                <c:pt idx="133">
                  <c:v>8.1</c:v>
                </c:pt>
                <c:pt idx="134">
                  <c:v>8.1</c:v>
                </c:pt>
                <c:pt idx="135">
                  <c:v>8.1</c:v>
                </c:pt>
                <c:pt idx="136">
                  <c:v>8.1</c:v>
                </c:pt>
                <c:pt idx="137">
                  <c:v>8.1</c:v>
                </c:pt>
                <c:pt idx="138">
                  <c:v>8.1</c:v>
                </c:pt>
                <c:pt idx="139">
                  <c:v>8.1</c:v>
                </c:pt>
                <c:pt idx="140">
                  <c:v>8.1</c:v>
                </c:pt>
                <c:pt idx="141">
                  <c:v>8.1</c:v>
                </c:pt>
                <c:pt idx="142">
                  <c:v>8.1</c:v>
                </c:pt>
                <c:pt idx="143">
                  <c:v>8.1</c:v>
                </c:pt>
                <c:pt idx="144">
                  <c:v>8.1</c:v>
                </c:pt>
                <c:pt idx="145">
                  <c:v>8.1</c:v>
                </c:pt>
                <c:pt idx="146">
                  <c:v>8.1</c:v>
                </c:pt>
                <c:pt idx="147">
                  <c:v>8.1</c:v>
                </c:pt>
                <c:pt idx="148">
                  <c:v>8.1</c:v>
                </c:pt>
                <c:pt idx="149">
                  <c:v>8.1</c:v>
                </c:pt>
                <c:pt idx="150">
                  <c:v>8.1</c:v>
                </c:pt>
                <c:pt idx="151">
                  <c:v>8.1</c:v>
                </c:pt>
                <c:pt idx="152">
                  <c:v>8.1</c:v>
                </c:pt>
                <c:pt idx="153">
                  <c:v>8.1</c:v>
                </c:pt>
                <c:pt idx="154">
                  <c:v>8.1</c:v>
                </c:pt>
                <c:pt idx="155">
                  <c:v>8.1</c:v>
                </c:pt>
                <c:pt idx="156">
                  <c:v>8.1</c:v>
                </c:pt>
                <c:pt idx="157">
                  <c:v>8.1</c:v>
                </c:pt>
                <c:pt idx="158">
                  <c:v>8.1</c:v>
                </c:pt>
                <c:pt idx="159">
                  <c:v>8.1</c:v>
                </c:pt>
                <c:pt idx="160">
                  <c:v>8</c:v>
                </c:pt>
                <c:pt idx="161">
                  <c:v>8</c:v>
                </c:pt>
                <c:pt idx="162">
                  <c:v>8</c:v>
                </c:pt>
                <c:pt idx="163">
                  <c:v>8</c:v>
                </c:pt>
                <c:pt idx="164">
                  <c:v>8</c:v>
                </c:pt>
                <c:pt idx="165">
                  <c:v>8</c:v>
                </c:pt>
                <c:pt idx="166">
                  <c:v>8</c:v>
                </c:pt>
                <c:pt idx="167">
                  <c:v>8</c:v>
                </c:pt>
                <c:pt idx="168">
                  <c:v>8</c:v>
                </c:pt>
                <c:pt idx="169">
                  <c:v>8</c:v>
                </c:pt>
                <c:pt idx="170">
                  <c:v>8</c:v>
                </c:pt>
                <c:pt idx="171">
                  <c:v>8</c:v>
                </c:pt>
                <c:pt idx="172">
                  <c:v>8</c:v>
                </c:pt>
                <c:pt idx="173">
                  <c:v>8</c:v>
                </c:pt>
                <c:pt idx="174">
                  <c:v>8</c:v>
                </c:pt>
                <c:pt idx="175">
                  <c:v>8</c:v>
                </c:pt>
                <c:pt idx="176">
                  <c:v>8</c:v>
                </c:pt>
                <c:pt idx="177">
                  <c:v>8</c:v>
                </c:pt>
                <c:pt idx="178">
                  <c:v>8</c:v>
                </c:pt>
                <c:pt idx="179">
                  <c:v>8</c:v>
                </c:pt>
                <c:pt idx="180">
                  <c:v>8</c:v>
                </c:pt>
                <c:pt idx="181">
                  <c:v>8</c:v>
                </c:pt>
                <c:pt idx="182">
                  <c:v>8</c:v>
                </c:pt>
                <c:pt idx="183">
                  <c:v>8</c:v>
                </c:pt>
                <c:pt idx="184">
                  <c:v>8</c:v>
                </c:pt>
                <c:pt idx="185">
                  <c:v>8</c:v>
                </c:pt>
                <c:pt idx="186">
                  <c:v>8</c:v>
                </c:pt>
                <c:pt idx="187">
                  <c:v>8</c:v>
                </c:pt>
                <c:pt idx="188">
                  <c:v>8</c:v>
                </c:pt>
                <c:pt idx="189">
                  <c:v>8</c:v>
                </c:pt>
                <c:pt idx="190">
                  <c:v>8</c:v>
                </c:pt>
                <c:pt idx="191">
                  <c:v>8</c:v>
                </c:pt>
                <c:pt idx="192">
                  <c:v>8</c:v>
                </c:pt>
                <c:pt idx="193">
                  <c:v>8</c:v>
                </c:pt>
                <c:pt idx="194">
                  <c:v>8</c:v>
                </c:pt>
                <c:pt idx="195">
                  <c:v>8</c:v>
                </c:pt>
                <c:pt idx="196">
                  <c:v>8</c:v>
                </c:pt>
                <c:pt idx="197">
                  <c:v>8</c:v>
                </c:pt>
                <c:pt idx="198">
                  <c:v>8</c:v>
                </c:pt>
                <c:pt idx="199">
                  <c:v>8</c:v>
                </c:pt>
                <c:pt idx="200">
                  <c:v>8</c:v>
                </c:pt>
                <c:pt idx="201">
                  <c:v>8</c:v>
                </c:pt>
                <c:pt idx="202">
                  <c:v>8</c:v>
                </c:pt>
                <c:pt idx="203">
                  <c:v>8</c:v>
                </c:pt>
                <c:pt idx="204">
                  <c:v>8</c:v>
                </c:pt>
                <c:pt idx="205">
                  <c:v>8</c:v>
                </c:pt>
                <c:pt idx="206">
                  <c:v>8</c:v>
                </c:pt>
                <c:pt idx="207">
                  <c:v>8</c:v>
                </c:pt>
                <c:pt idx="208">
                  <c:v>8</c:v>
                </c:pt>
                <c:pt idx="209">
                  <c:v>8</c:v>
                </c:pt>
                <c:pt idx="210">
                  <c:v>8</c:v>
                </c:pt>
                <c:pt idx="211">
                  <c:v>8</c:v>
                </c:pt>
                <c:pt idx="212">
                  <c:v>8</c:v>
                </c:pt>
                <c:pt idx="213">
                  <c:v>8</c:v>
                </c:pt>
                <c:pt idx="214">
                  <c:v>7.9</c:v>
                </c:pt>
                <c:pt idx="215">
                  <c:v>7.9</c:v>
                </c:pt>
                <c:pt idx="216">
                  <c:v>7.9</c:v>
                </c:pt>
                <c:pt idx="217">
                  <c:v>7.9</c:v>
                </c:pt>
                <c:pt idx="218">
                  <c:v>7.9</c:v>
                </c:pt>
                <c:pt idx="219">
                  <c:v>7.9</c:v>
                </c:pt>
                <c:pt idx="220">
                  <c:v>7.9</c:v>
                </c:pt>
                <c:pt idx="221">
                  <c:v>7.9</c:v>
                </c:pt>
                <c:pt idx="222">
                  <c:v>7.9</c:v>
                </c:pt>
                <c:pt idx="223">
                  <c:v>7.9</c:v>
                </c:pt>
                <c:pt idx="224">
                  <c:v>7.9</c:v>
                </c:pt>
                <c:pt idx="225">
                  <c:v>7.9</c:v>
                </c:pt>
                <c:pt idx="226">
                  <c:v>7.9</c:v>
                </c:pt>
                <c:pt idx="227">
                  <c:v>7.9</c:v>
                </c:pt>
                <c:pt idx="228">
                  <c:v>7.9</c:v>
                </c:pt>
                <c:pt idx="229">
                  <c:v>7.9</c:v>
                </c:pt>
                <c:pt idx="230">
                  <c:v>7.9</c:v>
                </c:pt>
                <c:pt idx="231">
                  <c:v>7.9</c:v>
                </c:pt>
                <c:pt idx="232">
                  <c:v>7.9</c:v>
                </c:pt>
                <c:pt idx="233">
                  <c:v>7.9</c:v>
                </c:pt>
                <c:pt idx="234">
                  <c:v>7.9</c:v>
                </c:pt>
                <c:pt idx="235">
                  <c:v>7.9</c:v>
                </c:pt>
                <c:pt idx="236">
                  <c:v>7.9</c:v>
                </c:pt>
                <c:pt idx="237">
                  <c:v>7.9</c:v>
                </c:pt>
                <c:pt idx="238">
                  <c:v>7.9</c:v>
                </c:pt>
                <c:pt idx="239">
                  <c:v>7.9</c:v>
                </c:pt>
                <c:pt idx="240">
                  <c:v>7.9</c:v>
                </c:pt>
                <c:pt idx="241">
                  <c:v>7.9</c:v>
                </c:pt>
                <c:pt idx="242">
                  <c:v>7.9</c:v>
                </c:pt>
                <c:pt idx="243">
                  <c:v>7.9</c:v>
                </c:pt>
                <c:pt idx="244">
                  <c:v>7.9</c:v>
                </c:pt>
                <c:pt idx="245">
                  <c:v>7.9</c:v>
                </c:pt>
                <c:pt idx="246">
                  <c:v>7.9</c:v>
                </c:pt>
                <c:pt idx="247">
                  <c:v>7.9</c:v>
                </c:pt>
                <c:pt idx="248">
                  <c:v>7.9</c:v>
                </c:pt>
                <c:pt idx="249">
                  <c:v>7.9</c:v>
                </c:pt>
                <c:pt idx="250">
                  <c:v>7.9</c:v>
                </c:pt>
                <c:pt idx="251">
                  <c:v>7.9</c:v>
                </c:pt>
                <c:pt idx="252">
                  <c:v>7.9</c:v>
                </c:pt>
                <c:pt idx="253">
                  <c:v>7.9</c:v>
                </c:pt>
                <c:pt idx="254">
                  <c:v>7.9</c:v>
                </c:pt>
                <c:pt idx="255">
                  <c:v>7.9</c:v>
                </c:pt>
                <c:pt idx="256">
                  <c:v>7.9</c:v>
                </c:pt>
                <c:pt idx="257">
                  <c:v>7.9</c:v>
                </c:pt>
                <c:pt idx="258">
                  <c:v>7.9</c:v>
                </c:pt>
                <c:pt idx="259">
                  <c:v>7.9</c:v>
                </c:pt>
                <c:pt idx="260">
                  <c:v>7.9</c:v>
                </c:pt>
                <c:pt idx="261">
                  <c:v>7.9</c:v>
                </c:pt>
                <c:pt idx="262">
                  <c:v>7.9</c:v>
                </c:pt>
                <c:pt idx="263">
                  <c:v>7.9</c:v>
                </c:pt>
                <c:pt idx="264">
                  <c:v>7.8</c:v>
                </c:pt>
                <c:pt idx="265">
                  <c:v>7.8</c:v>
                </c:pt>
                <c:pt idx="266">
                  <c:v>7.8</c:v>
                </c:pt>
                <c:pt idx="267">
                  <c:v>7.8</c:v>
                </c:pt>
                <c:pt idx="268">
                  <c:v>7.8</c:v>
                </c:pt>
                <c:pt idx="269">
                  <c:v>7.8</c:v>
                </c:pt>
                <c:pt idx="270">
                  <c:v>7.8</c:v>
                </c:pt>
                <c:pt idx="271">
                  <c:v>7.8</c:v>
                </c:pt>
                <c:pt idx="272">
                  <c:v>7.8</c:v>
                </c:pt>
                <c:pt idx="273">
                  <c:v>7.8</c:v>
                </c:pt>
                <c:pt idx="274">
                  <c:v>7.8</c:v>
                </c:pt>
                <c:pt idx="275">
                  <c:v>7.8</c:v>
                </c:pt>
                <c:pt idx="276">
                  <c:v>7.8</c:v>
                </c:pt>
                <c:pt idx="277">
                  <c:v>7.8</c:v>
                </c:pt>
                <c:pt idx="278">
                  <c:v>7.8</c:v>
                </c:pt>
                <c:pt idx="279">
                  <c:v>7.8</c:v>
                </c:pt>
                <c:pt idx="280">
                  <c:v>7.8</c:v>
                </c:pt>
                <c:pt idx="281">
                  <c:v>7.8</c:v>
                </c:pt>
                <c:pt idx="282">
                  <c:v>7.8</c:v>
                </c:pt>
                <c:pt idx="283">
                  <c:v>7.8</c:v>
                </c:pt>
                <c:pt idx="284">
                  <c:v>7.8</c:v>
                </c:pt>
                <c:pt idx="285">
                  <c:v>7.8</c:v>
                </c:pt>
                <c:pt idx="286">
                  <c:v>7.8</c:v>
                </c:pt>
                <c:pt idx="287">
                  <c:v>7.8</c:v>
                </c:pt>
                <c:pt idx="288">
                  <c:v>7.8</c:v>
                </c:pt>
                <c:pt idx="289">
                  <c:v>7.8</c:v>
                </c:pt>
                <c:pt idx="290">
                  <c:v>7.8</c:v>
                </c:pt>
                <c:pt idx="291">
                  <c:v>7.8</c:v>
                </c:pt>
                <c:pt idx="292">
                  <c:v>7.8</c:v>
                </c:pt>
                <c:pt idx="293">
                  <c:v>7.8</c:v>
                </c:pt>
                <c:pt idx="294">
                  <c:v>7.8</c:v>
                </c:pt>
                <c:pt idx="295">
                  <c:v>7.8</c:v>
                </c:pt>
                <c:pt idx="296">
                  <c:v>7.8</c:v>
                </c:pt>
                <c:pt idx="297">
                  <c:v>7.8</c:v>
                </c:pt>
                <c:pt idx="298">
                  <c:v>7.8</c:v>
                </c:pt>
                <c:pt idx="299">
                  <c:v>7.8</c:v>
                </c:pt>
                <c:pt idx="300">
                  <c:v>7.8</c:v>
                </c:pt>
                <c:pt idx="301">
                  <c:v>7.8</c:v>
                </c:pt>
                <c:pt idx="302">
                  <c:v>7.8</c:v>
                </c:pt>
                <c:pt idx="303">
                  <c:v>7.8</c:v>
                </c:pt>
                <c:pt idx="304">
                  <c:v>7.8</c:v>
                </c:pt>
                <c:pt idx="305">
                  <c:v>7.8</c:v>
                </c:pt>
                <c:pt idx="306">
                  <c:v>7.8</c:v>
                </c:pt>
                <c:pt idx="307">
                  <c:v>7.8</c:v>
                </c:pt>
                <c:pt idx="308">
                  <c:v>7.8</c:v>
                </c:pt>
                <c:pt idx="309">
                  <c:v>7.8</c:v>
                </c:pt>
                <c:pt idx="310">
                  <c:v>7.8</c:v>
                </c:pt>
                <c:pt idx="311">
                  <c:v>7.8</c:v>
                </c:pt>
                <c:pt idx="312">
                  <c:v>7.8</c:v>
                </c:pt>
                <c:pt idx="313">
                  <c:v>7.8</c:v>
                </c:pt>
                <c:pt idx="314">
                  <c:v>7.8</c:v>
                </c:pt>
                <c:pt idx="315">
                  <c:v>7.8</c:v>
                </c:pt>
                <c:pt idx="316">
                  <c:v>7.8</c:v>
                </c:pt>
                <c:pt idx="317">
                  <c:v>7.8</c:v>
                </c:pt>
                <c:pt idx="318">
                  <c:v>7.8</c:v>
                </c:pt>
                <c:pt idx="319">
                  <c:v>7.8</c:v>
                </c:pt>
                <c:pt idx="320">
                  <c:v>7.8</c:v>
                </c:pt>
                <c:pt idx="321">
                  <c:v>7.8</c:v>
                </c:pt>
                <c:pt idx="322">
                  <c:v>7.8</c:v>
                </c:pt>
                <c:pt idx="323">
                  <c:v>7.8</c:v>
                </c:pt>
                <c:pt idx="324">
                  <c:v>7.8</c:v>
                </c:pt>
                <c:pt idx="325">
                  <c:v>7.8</c:v>
                </c:pt>
                <c:pt idx="326">
                  <c:v>7.8</c:v>
                </c:pt>
                <c:pt idx="327">
                  <c:v>7.8</c:v>
                </c:pt>
                <c:pt idx="328">
                  <c:v>7.8</c:v>
                </c:pt>
                <c:pt idx="329">
                  <c:v>7.8</c:v>
                </c:pt>
                <c:pt idx="330">
                  <c:v>7.8</c:v>
                </c:pt>
                <c:pt idx="331">
                  <c:v>7.8</c:v>
                </c:pt>
                <c:pt idx="332">
                  <c:v>7.8</c:v>
                </c:pt>
                <c:pt idx="333">
                  <c:v>7.8</c:v>
                </c:pt>
                <c:pt idx="334">
                  <c:v>7.8</c:v>
                </c:pt>
                <c:pt idx="335">
                  <c:v>7.8</c:v>
                </c:pt>
                <c:pt idx="336">
                  <c:v>7.8</c:v>
                </c:pt>
                <c:pt idx="337">
                  <c:v>7.8</c:v>
                </c:pt>
                <c:pt idx="338">
                  <c:v>7.8</c:v>
                </c:pt>
                <c:pt idx="339">
                  <c:v>7.8</c:v>
                </c:pt>
                <c:pt idx="340">
                  <c:v>7.8</c:v>
                </c:pt>
                <c:pt idx="341">
                  <c:v>7.8</c:v>
                </c:pt>
                <c:pt idx="342">
                  <c:v>7.8</c:v>
                </c:pt>
                <c:pt idx="343">
                  <c:v>7.7</c:v>
                </c:pt>
                <c:pt idx="344">
                  <c:v>7.7</c:v>
                </c:pt>
                <c:pt idx="345">
                  <c:v>7.7</c:v>
                </c:pt>
                <c:pt idx="346">
                  <c:v>7.7</c:v>
                </c:pt>
                <c:pt idx="347">
                  <c:v>7.7</c:v>
                </c:pt>
                <c:pt idx="348">
                  <c:v>7.7</c:v>
                </c:pt>
                <c:pt idx="349">
                  <c:v>7.7</c:v>
                </c:pt>
                <c:pt idx="350">
                  <c:v>7.7</c:v>
                </c:pt>
                <c:pt idx="351">
                  <c:v>7.7</c:v>
                </c:pt>
                <c:pt idx="352">
                  <c:v>7.7</c:v>
                </c:pt>
                <c:pt idx="353">
                  <c:v>7.7</c:v>
                </c:pt>
                <c:pt idx="354">
                  <c:v>7.7</c:v>
                </c:pt>
                <c:pt idx="355">
                  <c:v>7.7</c:v>
                </c:pt>
                <c:pt idx="356">
                  <c:v>7.7</c:v>
                </c:pt>
                <c:pt idx="357">
                  <c:v>7.7</c:v>
                </c:pt>
                <c:pt idx="358">
                  <c:v>7.7</c:v>
                </c:pt>
                <c:pt idx="359">
                  <c:v>7.7</c:v>
                </c:pt>
                <c:pt idx="360">
                  <c:v>7.7</c:v>
                </c:pt>
                <c:pt idx="361">
                  <c:v>7.7</c:v>
                </c:pt>
                <c:pt idx="362">
                  <c:v>7.7</c:v>
                </c:pt>
                <c:pt idx="363">
                  <c:v>7.7</c:v>
                </c:pt>
                <c:pt idx="364">
                  <c:v>7.7</c:v>
                </c:pt>
                <c:pt idx="365">
                  <c:v>7.7</c:v>
                </c:pt>
                <c:pt idx="366">
                  <c:v>7.7</c:v>
                </c:pt>
                <c:pt idx="367">
                  <c:v>7.7</c:v>
                </c:pt>
                <c:pt idx="368">
                  <c:v>7.7</c:v>
                </c:pt>
                <c:pt idx="369">
                  <c:v>7.7</c:v>
                </c:pt>
                <c:pt idx="370">
                  <c:v>7.7</c:v>
                </c:pt>
                <c:pt idx="371">
                  <c:v>7.7</c:v>
                </c:pt>
                <c:pt idx="372">
                  <c:v>7.7</c:v>
                </c:pt>
                <c:pt idx="373">
                  <c:v>7.7</c:v>
                </c:pt>
                <c:pt idx="374">
                  <c:v>7.7</c:v>
                </c:pt>
                <c:pt idx="375">
                  <c:v>7.7</c:v>
                </c:pt>
                <c:pt idx="376">
                  <c:v>7.7</c:v>
                </c:pt>
                <c:pt idx="377">
                  <c:v>7.7</c:v>
                </c:pt>
                <c:pt idx="378">
                  <c:v>7.7</c:v>
                </c:pt>
                <c:pt idx="379">
                  <c:v>7.7</c:v>
                </c:pt>
                <c:pt idx="380">
                  <c:v>7.7</c:v>
                </c:pt>
                <c:pt idx="381">
                  <c:v>7.7</c:v>
                </c:pt>
                <c:pt idx="382">
                  <c:v>7.7</c:v>
                </c:pt>
                <c:pt idx="383">
                  <c:v>7.7</c:v>
                </c:pt>
                <c:pt idx="384">
                  <c:v>7.7</c:v>
                </c:pt>
                <c:pt idx="385">
                  <c:v>7.7</c:v>
                </c:pt>
                <c:pt idx="386">
                  <c:v>7.7</c:v>
                </c:pt>
                <c:pt idx="387">
                  <c:v>7.7</c:v>
                </c:pt>
                <c:pt idx="388">
                  <c:v>7.7</c:v>
                </c:pt>
                <c:pt idx="389">
                  <c:v>7.7</c:v>
                </c:pt>
                <c:pt idx="390">
                  <c:v>7.7</c:v>
                </c:pt>
                <c:pt idx="391">
                  <c:v>7.7</c:v>
                </c:pt>
                <c:pt idx="392">
                  <c:v>7.7</c:v>
                </c:pt>
                <c:pt idx="393">
                  <c:v>7.7</c:v>
                </c:pt>
                <c:pt idx="394">
                  <c:v>7.7</c:v>
                </c:pt>
                <c:pt idx="395">
                  <c:v>7.7</c:v>
                </c:pt>
                <c:pt idx="396">
                  <c:v>7.7</c:v>
                </c:pt>
                <c:pt idx="397">
                  <c:v>7.7</c:v>
                </c:pt>
                <c:pt idx="398">
                  <c:v>7.7</c:v>
                </c:pt>
                <c:pt idx="399">
                  <c:v>7.7</c:v>
                </c:pt>
                <c:pt idx="400">
                  <c:v>7.7</c:v>
                </c:pt>
                <c:pt idx="401">
                  <c:v>7.7</c:v>
                </c:pt>
                <c:pt idx="402">
                  <c:v>7.7</c:v>
                </c:pt>
                <c:pt idx="403">
                  <c:v>7.7</c:v>
                </c:pt>
                <c:pt idx="404">
                  <c:v>7.7</c:v>
                </c:pt>
                <c:pt idx="405">
                  <c:v>7.7</c:v>
                </c:pt>
                <c:pt idx="406">
                  <c:v>7.7</c:v>
                </c:pt>
                <c:pt idx="407">
                  <c:v>7.7</c:v>
                </c:pt>
                <c:pt idx="408">
                  <c:v>7.7</c:v>
                </c:pt>
                <c:pt idx="409">
                  <c:v>7.7</c:v>
                </c:pt>
                <c:pt idx="410">
                  <c:v>7.7</c:v>
                </c:pt>
                <c:pt idx="411">
                  <c:v>7.7</c:v>
                </c:pt>
                <c:pt idx="412">
                  <c:v>7.7</c:v>
                </c:pt>
                <c:pt idx="413">
                  <c:v>7.7</c:v>
                </c:pt>
                <c:pt idx="414">
                  <c:v>7.7</c:v>
                </c:pt>
                <c:pt idx="415">
                  <c:v>7.7</c:v>
                </c:pt>
                <c:pt idx="416">
                  <c:v>7.7</c:v>
                </c:pt>
                <c:pt idx="417">
                  <c:v>7.7</c:v>
                </c:pt>
                <c:pt idx="418">
                  <c:v>7.7</c:v>
                </c:pt>
                <c:pt idx="419">
                  <c:v>7.7</c:v>
                </c:pt>
                <c:pt idx="420">
                  <c:v>7.7</c:v>
                </c:pt>
                <c:pt idx="421">
                  <c:v>7.7</c:v>
                </c:pt>
                <c:pt idx="422">
                  <c:v>7.7</c:v>
                </c:pt>
                <c:pt idx="423">
                  <c:v>7.7</c:v>
                </c:pt>
                <c:pt idx="424">
                  <c:v>7.7</c:v>
                </c:pt>
                <c:pt idx="425">
                  <c:v>7.7</c:v>
                </c:pt>
                <c:pt idx="426">
                  <c:v>7.7</c:v>
                </c:pt>
                <c:pt idx="427">
                  <c:v>7.7</c:v>
                </c:pt>
                <c:pt idx="428">
                  <c:v>7.7</c:v>
                </c:pt>
                <c:pt idx="429">
                  <c:v>7.7</c:v>
                </c:pt>
                <c:pt idx="430">
                  <c:v>7.7</c:v>
                </c:pt>
                <c:pt idx="431">
                  <c:v>7.7</c:v>
                </c:pt>
                <c:pt idx="432">
                  <c:v>7.6</c:v>
                </c:pt>
                <c:pt idx="433">
                  <c:v>7.6</c:v>
                </c:pt>
                <c:pt idx="434">
                  <c:v>7.6</c:v>
                </c:pt>
                <c:pt idx="435">
                  <c:v>7.6</c:v>
                </c:pt>
                <c:pt idx="436">
                  <c:v>7.6</c:v>
                </c:pt>
                <c:pt idx="437">
                  <c:v>7.6</c:v>
                </c:pt>
                <c:pt idx="438">
                  <c:v>7.6</c:v>
                </c:pt>
                <c:pt idx="439">
                  <c:v>7.6</c:v>
                </c:pt>
                <c:pt idx="440">
                  <c:v>7.6</c:v>
                </c:pt>
                <c:pt idx="441">
                  <c:v>7.6</c:v>
                </c:pt>
                <c:pt idx="442">
                  <c:v>7.6</c:v>
                </c:pt>
                <c:pt idx="443">
                  <c:v>7.6</c:v>
                </c:pt>
                <c:pt idx="444">
                  <c:v>7.6</c:v>
                </c:pt>
                <c:pt idx="445">
                  <c:v>7.6</c:v>
                </c:pt>
                <c:pt idx="446">
                  <c:v>7.6</c:v>
                </c:pt>
                <c:pt idx="447">
                  <c:v>7.6</c:v>
                </c:pt>
                <c:pt idx="448">
                  <c:v>7.6</c:v>
                </c:pt>
                <c:pt idx="449">
                  <c:v>7.6</c:v>
                </c:pt>
                <c:pt idx="450">
                  <c:v>7.6</c:v>
                </c:pt>
                <c:pt idx="451">
                  <c:v>7.6</c:v>
                </c:pt>
                <c:pt idx="452">
                  <c:v>7.6</c:v>
                </c:pt>
                <c:pt idx="453">
                  <c:v>7.6</c:v>
                </c:pt>
                <c:pt idx="454">
                  <c:v>7.6</c:v>
                </c:pt>
                <c:pt idx="455">
                  <c:v>7.6</c:v>
                </c:pt>
                <c:pt idx="456">
                  <c:v>7.6</c:v>
                </c:pt>
                <c:pt idx="457">
                  <c:v>7.6</c:v>
                </c:pt>
                <c:pt idx="458">
                  <c:v>7.6</c:v>
                </c:pt>
                <c:pt idx="459">
                  <c:v>7.6</c:v>
                </c:pt>
                <c:pt idx="460">
                  <c:v>7.6</c:v>
                </c:pt>
                <c:pt idx="461">
                  <c:v>7.6</c:v>
                </c:pt>
                <c:pt idx="462">
                  <c:v>7.6</c:v>
                </c:pt>
                <c:pt idx="463">
                  <c:v>7.6</c:v>
                </c:pt>
                <c:pt idx="464">
                  <c:v>7.6</c:v>
                </c:pt>
                <c:pt idx="465">
                  <c:v>7.6</c:v>
                </c:pt>
                <c:pt idx="466">
                  <c:v>7.6</c:v>
                </c:pt>
                <c:pt idx="467">
                  <c:v>7.6</c:v>
                </c:pt>
                <c:pt idx="468">
                  <c:v>7.6</c:v>
                </c:pt>
                <c:pt idx="469">
                  <c:v>7.6</c:v>
                </c:pt>
                <c:pt idx="470">
                  <c:v>7.6</c:v>
                </c:pt>
                <c:pt idx="471">
                  <c:v>7.6</c:v>
                </c:pt>
                <c:pt idx="472">
                  <c:v>7.6</c:v>
                </c:pt>
                <c:pt idx="473">
                  <c:v>7.6</c:v>
                </c:pt>
                <c:pt idx="474">
                  <c:v>7.6</c:v>
                </c:pt>
                <c:pt idx="475">
                  <c:v>7.6</c:v>
                </c:pt>
                <c:pt idx="476">
                  <c:v>7.6</c:v>
                </c:pt>
                <c:pt idx="477">
                  <c:v>7.6</c:v>
                </c:pt>
                <c:pt idx="478">
                  <c:v>7.6</c:v>
                </c:pt>
                <c:pt idx="479">
                  <c:v>7.6</c:v>
                </c:pt>
                <c:pt idx="480">
                  <c:v>7.6</c:v>
                </c:pt>
                <c:pt idx="481">
                  <c:v>7.6</c:v>
                </c:pt>
                <c:pt idx="482">
                  <c:v>7.6</c:v>
                </c:pt>
                <c:pt idx="483">
                  <c:v>7.6</c:v>
                </c:pt>
                <c:pt idx="484">
                  <c:v>7.6</c:v>
                </c:pt>
                <c:pt idx="485">
                  <c:v>7.6</c:v>
                </c:pt>
                <c:pt idx="486">
                  <c:v>7.6</c:v>
                </c:pt>
                <c:pt idx="487">
                  <c:v>7.6</c:v>
                </c:pt>
                <c:pt idx="488">
                  <c:v>7.6</c:v>
                </c:pt>
                <c:pt idx="489">
                  <c:v>7.6</c:v>
                </c:pt>
                <c:pt idx="490">
                  <c:v>7.6</c:v>
                </c:pt>
                <c:pt idx="491">
                  <c:v>7.6</c:v>
                </c:pt>
                <c:pt idx="492">
                  <c:v>7.6</c:v>
                </c:pt>
                <c:pt idx="493">
                  <c:v>7.6</c:v>
                </c:pt>
                <c:pt idx="494">
                  <c:v>7.6</c:v>
                </c:pt>
                <c:pt idx="495">
                  <c:v>7.6</c:v>
                </c:pt>
                <c:pt idx="496">
                  <c:v>7.6</c:v>
                </c:pt>
                <c:pt idx="497">
                  <c:v>7.6</c:v>
                </c:pt>
                <c:pt idx="498">
                  <c:v>7.6</c:v>
                </c:pt>
                <c:pt idx="499">
                  <c:v>7.6</c:v>
                </c:pt>
                <c:pt idx="500">
                  <c:v>7.6</c:v>
                </c:pt>
                <c:pt idx="501">
                  <c:v>7.6</c:v>
                </c:pt>
                <c:pt idx="502">
                  <c:v>7.6</c:v>
                </c:pt>
                <c:pt idx="503">
                  <c:v>7.6</c:v>
                </c:pt>
                <c:pt idx="504">
                  <c:v>7.6</c:v>
                </c:pt>
                <c:pt idx="505">
                  <c:v>7.6</c:v>
                </c:pt>
                <c:pt idx="506">
                  <c:v>7.6</c:v>
                </c:pt>
                <c:pt idx="507">
                  <c:v>7.6</c:v>
                </c:pt>
                <c:pt idx="508">
                  <c:v>7.6</c:v>
                </c:pt>
                <c:pt idx="509">
                  <c:v>7.6</c:v>
                </c:pt>
                <c:pt idx="510">
                  <c:v>7.6</c:v>
                </c:pt>
                <c:pt idx="511">
                  <c:v>7.6</c:v>
                </c:pt>
                <c:pt idx="512">
                  <c:v>7.6</c:v>
                </c:pt>
                <c:pt idx="513">
                  <c:v>7.6</c:v>
                </c:pt>
                <c:pt idx="514">
                  <c:v>7.6</c:v>
                </c:pt>
                <c:pt idx="515">
                  <c:v>7.6</c:v>
                </c:pt>
                <c:pt idx="516">
                  <c:v>7.6</c:v>
                </c:pt>
                <c:pt idx="517">
                  <c:v>7.6</c:v>
                </c:pt>
                <c:pt idx="518">
                  <c:v>7.6</c:v>
                </c:pt>
                <c:pt idx="519">
                  <c:v>7.6</c:v>
                </c:pt>
                <c:pt idx="520">
                  <c:v>7.6</c:v>
                </c:pt>
                <c:pt idx="521">
                  <c:v>7.6</c:v>
                </c:pt>
                <c:pt idx="522">
                  <c:v>7.6</c:v>
                </c:pt>
                <c:pt idx="523">
                  <c:v>7.6</c:v>
                </c:pt>
                <c:pt idx="524">
                  <c:v>7.6</c:v>
                </c:pt>
                <c:pt idx="525">
                  <c:v>7.6</c:v>
                </c:pt>
                <c:pt idx="526">
                  <c:v>7.6</c:v>
                </c:pt>
                <c:pt idx="527">
                  <c:v>7.6</c:v>
                </c:pt>
                <c:pt idx="528">
                  <c:v>7.6</c:v>
                </c:pt>
                <c:pt idx="529">
                  <c:v>7.6</c:v>
                </c:pt>
                <c:pt idx="530">
                  <c:v>7.6</c:v>
                </c:pt>
                <c:pt idx="531">
                  <c:v>7.6</c:v>
                </c:pt>
                <c:pt idx="532">
                  <c:v>7.6</c:v>
                </c:pt>
                <c:pt idx="533">
                  <c:v>7.6</c:v>
                </c:pt>
                <c:pt idx="534">
                  <c:v>7.5</c:v>
                </c:pt>
                <c:pt idx="535">
                  <c:v>7.5</c:v>
                </c:pt>
                <c:pt idx="536">
                  <c:v>7.5</c:v>
                </c:pt>
                <c:pt idx="537">
                  <c:v>7.5</c:v>
                </c:pt>
                <c:pt idx="538">
                  <c:v>7.5</c:v>
                </c:pt>
                <c:pt idx="539">
                  <c:v>7.5</c:v>
                </c:pt>
                <c:pt idx="540">
                  <c:v>7.5</c:v>
                </c:pt>
                <c:pt idx="541">
                  <c:v>7.5</c:v>
                </c:pt>
                <c:pt idx="542">
                  <c:v>7.5</c:v>
                </c:pt>
                <c:pt idx="543">
                  <c:v>7.5</c:v>
                </c:pt>
                <c:pt idx="544">
                  <c:v>7.5</c:v>
                </c:pt>
                <c:pt idx="545">
                  <c:v>7.5</c:v>
                </c:pt>
                <c:pt idx="546">
                  <c:v>7.5</c:v>
                </c:pt>
                <c:pt idx="547">
                  <c:v>7.5</c:v>
                </c:pt>
                <c:pt idx="548">
                  <c:v>7.5</c:v>
                </c:pt>
                <c:pt idx="549">
                  <c:v>7.5</c:v>
                </c:pt>
                <c:pt idx="550">
                  <c:v>7.5</c:v>
                </c:pt>
                <c:pt idx="551">
                  <c:v>7.5</c:v>
                </c:pt>
                <c:pt idx="552">
                  <c:v>7.5</c:v>
                </c:pt>
                <c:pt idx="553">
                  <c:v>7.5</c:v>
                </c:pt>
                <c:pt idx="554">
                  <c:v>7.5</c:v>
                </c:pt>
                <c:pt idx="555">
                  <c:v>7.5</c:v>
                </c:pt>
                <c:pt idx="556">
                  <c:v>7.5</c:v>
                </c:pt>
                <c:pt idx="557">
                  <c:v>7.5</c:v>
                </c:pt>
                <c:pt idx="558">
                  <c:v>7.5</c:v>
                </c:pt>
                <c:pt idx="559">
                  <c:v>7.5</c:v>
                </c:pt>
                <c:pt idx="560">
                  <c:v>7.5</c:v>
                </c:pt>
                <c:pt idx="561">
                  <c:v>7.5</c:v>
                </c:pt>
                <c:pt idx="562">
                  <c:v>7.5</c:v>
                </c:pt>
                <c:pt idx="563">
                  <c:v>7.5</c:v>
                </c:pt>
                <c:pt idx="564">
                  <c:v>7.5</c:v>
                </c:pt>
                <c:pt idx="565">
                  <c:v>7.5</c:v>
                </c:pt>
                <c:pt idx="566">
                  <c:v>7.5</c:v>
                </c:pt>
                <c:pt idx="567">
                  <c:v>7.5</c:v>
                </c:pt>
                <c:pt idx="568">
                  <c:v>7.5</c:v>
                </c:pt>
                <c:pt idx="569">
                  <c:v>7.5</c:v>
                </c:pt>
                <c:pt idx="570">
                  <c:v>7.5</c:v>
                </c:pt>
                <c:pt idx="571">
                  <c:v>7.5</c:v>
                </c:pt>
                <c:pt idx="572">
                  <c:v>7.5</c:v>
                </c:pt>
                <c:pt idx="573">
                  <c:v>7.5</c:v>
                </c:pt>
                <c:pt idx="574">
                  <c:v>7.5</c:v>
                </c:pt>
                <c:pt idx="575">
                  <c:v>7.5</c:v>
                </c:pt>
                <c:pt idx="576">
                  <c:v>7.5</c:v>
                </c:pt>
                <c:pt idx="577">
                  <c:v>7.5</c:v>
                </c:pt>
                <c:pt idx="578">
                  <c:v>7.5</c:v>
                </c:pt>
                <c:pt idx="579">
                  <c:v>7.5</c:v>
                </c:pt>
                <c:pt idx="580">
                  <c:v>7.5</c:v>
                </c:pt>
                <c:pt idx="581">
                  <c:v>7.5</c:v>
                </c:pt>
                <c:pt idx="582">
                  <c:v>7.5</c:v>
                </c:pt>
                <c:pt idx="583">
                  <c:v>7.5</c:v>
                </c:pt>
                <c:pt idx="584">
                  <c:v>7.5</c:v>
                </c:pt>
                <c:pt idx="585">
                  <c:v>7.5</c:v>
                </c:pt>
                <c:pt idx="586">
                  <c:v>7.5</c:v>
                </c:pt>
                <c:pt idx="587">
                  <c:v>7.5</c:v>
                </c:pt>
                <c:pt idx="588">
                  <c:v>7.5</c:v>
                </c:pt>
                <c:pt idx="589">
                  <c:v>7.5</c:v>
                </c:pt>
                <c:pt idx="590">
                  <c:v>7.5</c:v>
                </c:pt>
                <c:pt idx="591">
                  <c:v>7.5</c:v>
                </c:pt>
                <c:pt idx="592">
                  <c:v>7.5</c:v>
                </c:pt>
                <c:pt idx="593">
                  <c:v>7.5</c:v>
                </c:pt>
                <c:pt idx="594">
                  <c:v>7.5</c:v>
                </c:pt>
                <c:pt idx="595">
                  <c:v>7.5</c:v>
                </c:pt>
                <c:pt idx="596">
                  <c:v>7.5</c:v>
                </c:pt>
                <c:pt idx="597">
                  <c:v>7.5</c:v>
                </c:pt>
                <c:pt idx="598">
                  <c:v>7.5</c:v>
                </c:pt>
                <c:pt idx="599">
                  <c:v>7.5</c:v>
                </c:pt>
                <c:pt idx="600">
                  <c:v>7.5</c:v>
                </c:pt>
                <c:pt idx="601">
                  <c:v>7.5</c:v>
                </c:pt>
                <c:pt idx="602">
                  <c:v>7.5</c:v>
                </c:pt>
                <c:pt idx="603">
                  <c:v>7.5</c:v>
                </c:pt>
                <c:pt idx="604">
                  <c:v>7.5</c:v>
                </c:pt>
                <c:pt idx="605">
                  <c:v>7.5</c:v>
                </c:pt>
                <c:pt idx="606">
                  <c:v>7.5</c:v>
                </c:pt>
                <c:pt idx="607">
                  <c:v>7.5</c:v>
                </c:pt>
                <c:pt idx="608">
                  <c:v>7.5</c:v>
                </c:pt>
                <c:pt idx="609">
                  <c:v>7.5</c:v>
                </c:pt>
                <c:pt idx="610">
                  <c:v>7.5</c:v>
                </c:pt>
                <c:pt idx="611">
                  <c:v>7.5</c:v>
                </c:pt>
                <c:pt idx="612">
                  <c:v>7.5</c:v>
                </c:pt>
                <c:pt idx="613">
                  <c:v>7.5</c:v>
                </c:pt>
                <c:pt idx="614">
                  <c:v>7.5</c:v>
                </c:pt>
                <c:pt idx="615">
                  <c:v>7.5</c:v>
                </c:pt>
                <c:pt idx="616">
                  <c:v>7.5</c:v>
                </c:pt>
                <c:pt idx="617">
                  <c:v>7.5</c:v>
                </c:pt>
                <c:pt idx="618">
                  <c:v>7.5</c:v>
                </c:pt>
                <c:pt idx="619">
                  <c:v>7.5</c:v>
                </c:pt>
                <c:pt idx="620">
                  <c:v>7.5</c:v>
                </c:pt>
                <c:pt idx="621">
                  <c:v>7.5</c:v>
                </c:pt>
                <c:pt idx="622">
                  <c:v>7.5</c:v>
                </c:pt>
                <c:pt idx="623">
                  <c:v>7.4</c:v>
                </c:pt>
                <c:pt idx="624">
                  <c:v>7.4</c:v>
                </c:pt>
                <c:pt idx="625">
                  <c:v>7.4</c:v>
                </c:pt>
                <c:pt idx="626">
                  <c:v>7.4</c:v>
                </c:pt>
                <c:pt idx="627">
                  <c:v>7.4</c:v>
                </c:pt>
                <c:pt idx="628">
                  <c:v>7.4</c:v>
                </c:pt>
                <c:pt idx="629">
                  <c:v>7.4</c:v>
                </c:pt>
                <c:pt idx="630">
                  <c:v>7.4</c:v>
                </c:pt>
                <c:pt idx="631">
                  <c:v>7.4</c:v>
                </c:pt>
                <c:pt idx="632">
                  <c:v>7.4</c:v>
                </c:pt>
                <c:pt idx="633">
                  <c:v>7.4</c:v>
                </c:pt>
                <c:pt idx="634">
                  <c:v>7.4</c:v>
                </c:pt>
                <c:pt idx="635">
                  <c:v>7.4</c:v>
                </c:pt>
                <c:pt idx="636">
                  <c:v>7.4</c:v>
                </c:pt>
                <c:pt idx="637">
                  <c:v>7.4</c:v>
                </c:pt>
                <c:pt idx="638">
                  <c:v>7.4</c:v>
                </c:pt>
                <c:pt idx="639">
                  <c:v>7.4</c:v>
                </c:pt>
                <c:pt idx="640">
                  <c:v>7.4</c:v>
                </c:pt>
                <c:pt idx="641">
                  <c:v>7.4</c:v>
                </c:pt>
                <c:pt idx="642">
                  <c:v>7.4</c:v>
                </c:pt>
                <c:pt idx="643">
                  <c:v>7.4</c:v>
                </c:pt>
                <c:pt idx="644">
                  <c:v>7.4</c:v>
                </c:pt>
                <c:pt idx="645">
                  <c:v>7.4</c:v>
                </c:pt>
                <c:pt idx="646">
                  <c:v>7.4</c:v>
                </c:pt>
                <c:pt idx="647">
                  <c:v>7.4</c:v>
                </c:pt>
                <c:pt idx="648">
                  <c:v>7.4</c:v>
                </c:pt>
                <c:pt idx="649">
                  <c:v>7.4</c:v>
                </c:pt>
                <c:pt idx="650">
                  <c:v>7.4</c:v>
                </c:pt>
                <c:pt idx="651">
                  <c:v>7.4</c:v>
                </c:pt>
                <c:pt idx="652">
                  <c:v>7.4</c:v>
                </c:pt>
                <c:pt idx="653">
                  <c:v>7.4</c:v>
                </c:pt>
                <c:pt idx="654">
                  <c:v>7.4</c:v>
                </c:pt>
                <c:pt idx="655">
                  <c:v>7.4</c:v>
                </c:pt>
                <c:pt idx="656">
                  <c:v>7.4</c:v>
                </c:pt>
                <c:pt idx="657">
                  <c:v>7.4</c:v>
                </c:pt>
                <c:pt idx="658">
                  <c:v>7.4</c:v>
                </c:pt>
                <c:pt idx="659">
                  <c:v>7.4</c:v>
                </c:pt>
                <c:pt idx="660">
                  <c:v>7.4</c:v>
                </c:pt>
                <c:pt idx="661">
                  <c:v>7.4</c:v>
                </c:pt>
                <c:pt idx="662">
                  <c:v>7.4</c:v>
                </c:pt>
                <c:pt idx="663">
                  <c:v>7.4</c:v>
                </c:pt>
                <c:pt idx="664">
                  <c:v>7.4</c:v>
                </c:pt>
                <c:pt idx="665">
                  <c:v>7.4</c:v>
                </c:pt>
                <c:pt idx="666">
                  <c:v>7.4</c:v>
                </c:pt>
                <c:pt idx="667">
                  <c:v>7.4</c:v>
                </c:pt>
                <c:pt idx="668">
                  <c:v>7.4</c:v>
                </c:pt>
                <c:pt idx="669">
                  <c:v>7.4</c:v>
                </c:pt>
                <c:pt idx="670">
                  <c:v>7.4</c:v>
                </c:pt>
                <c:pt idx="671">
                  <c:v>7.4</c:v>
                </c:pt>
                <c:pt idx="672">
                  <c:v>7.4</c:v>
                </c:pt>
                <c:pt idx="673">
                  <c:v>7.4</c:v>
                </c:pt>
                <c:pt idx="674">
                  <c:v>7.4</c:v>
                </c:pt>
                <c:pt idx="675">
                  <c:v>7.4</c:v>
                </c:pt>
                <c:pt idx="676">
                  <c:v>7.4</c:v>
                </c:pt>
                <c:pt idx="677">
                  <c:v>7.4</c:v>
                </c:pt>
                <c:pt idx="678">
                  <c:v>7.4</c:v>
                </c:pt>
                <c:pt idx="679">
                  <c:v>7.4</c:v>
                </c:pt>
                <c:pt idx="680">
                  <c:v>7.4</c:v>
                </c:pt>
                <c:pt idx="681">
                  <c:v>7.4</c:v>
                </c:pt>
                <c:pt idx="682">
                  <c:v>7.4</c:v>
                </c:pt>
                <c:pt idx="683">
                  <c:v>7.4</c:v>
                </c:pt>
                <c:pt idx="684">
                  <c:v>7.4</c:v>
                </c:pt>
                <c:pt idx="685">
                  <c:v>7.4</c:v>
                </c:pt>
                <c:pt idx="686">
                  <c:v>7.4</c:v>
                </c:pt>
                <c:pt idx="687">
                  <c:v>7.4</c:v>
                </c:pt>
                <c:pt idx="688">
                  <c:v>7.4</c:v>
                </c:pt>
                <c:pt idx="689">
                  <c:v>7.4</c:v>
                </c:pt>
                <c:pt idx="690">
                  <c:v>7.4</c:v>
                </c:pt>
                <c:pt idx="691">
                  <c:v>7.4</c:v>
                </c:pt>
                <c:pt idx="692">
                  <c:v>7.4</c:v>
                </c:pt>
                <c:pt idx="693">
                  <c:v>7.4</c:v>
                </c:pt>
                <c:pt idx="694">
                  <c:v>7.4</c:v>
                </c:pt>
                <c:pt idx="695">
                  <c:v>7.4</c:v>
                </c:pt>
                <c:pt idx="696">
                  <c:v>7.4</c:v>
                </c:pt>
                <c:pt idx="697">
                  <c:v>7.4</c:v>
                </c:pt>
                <c:pt idx="698">
                  <c:v>7.4</c:v>
                </c:pt>
                <c:pt idx="699">
                  <c:v>7.4</c:v>
                </c:pt>
                <c:pt idx="700">
                  <c:v>7.4</c:v>
                </c:pt>
                <c:pt idx="701">
                  <c:v>7.4</c:v>
                </c:pt>
                <c:pt idx="702">
                  <c:v>7.4</c:v>
                </c:pt>
                <c:pt idx="703">
                  <c:v>7.4</c:v>
                </c:pt>
                <c:pt idx="704">
                  <c:v>7.4</c:v>
                </c:pt>
                <c:pt idx="705">
                  <c:v>7.4</c:v>
                </c:pt>
                <c:pt idx="706">
                  <c:v>7.4</c:v>
                </c:pt>
                <c:pt idx="707">
                  <c:v>7.4</c:v>
                </c:pt>
                <c:pt idx="708">
                  <c:v>7.4</c:v>
                </c:pt>
                <c:pt idx="709">
                  <c:v>7.4</c:v>
                </c:pt>
                <c:pt idx="710">
                  <c:v>7.4</c:v>
                </c:pt>
                <c:pt idx="711">
                  <c:v>7.4</c:v>
                </c:pt>
                <c:pt idx="712">
                  <c:v>7.4</c:v>
                </c:pt>
                <c:pt idx="713">
                  <c:v>7.4</c:v>
                </c:pt>
                <c:pt idx="714">
                  <c:v>7.4</c:v>
                </c:pt>
                <c:pt idx="715">
                  <c:v>7.4</c:v>
                </c:pt>
                <c:pt idx="716">
                  <c:v>7.4</c:v>
                </c:pt>
                <c:pt idx="717">
                  <c:v>7.4</c:v>
                </c:pt>
                <c:pt idx="718">
                  <c:v>7.3</c:v>
                </c:pt>
                <c:pt idx="719">
                  <c:v>7.3</c:v>
                </c:pt>
                <c:pt idx="720">
                  <c:v>7.3</c:v>
                </c:pt>
                <c:pt idx="721">
                  <c:v>7.3</c:v>
                </c:pt>
                <c:pt idx="722">
                  <c:v>7.3</c:v>
                </c:pt>
                <c:pt idx="723">
                  <c:v>7.3</c:v>
                </c:pt>
                <c:pt idx="724">
                  <c:v>7.3</c:v>
                </c:pt>
                <c:pt idx="725">
                  <c:v>7.3</c:v>
                </c:pt>
                <c:pt idx="726">
                  <c:v>7.3</c:v>
                </c:pt>
                <c:pt idx="727">
                  <c:v>7.3</c:v>
                </c:pt>
                <c:pt idx="728">
                  <c:v>7.3</c:v>
                </c:pt>
                <c:pt idx="729">
                  <c:v>7.3</c:v>
                </c:pt>
                <c:pt idx="730">
                  <c:v>7.3</c:v>
                </c:pt>
                <c:pt idx="731">
                  <c:v>7.3</c:v>
                </c:pt>
                <c:pt idx="732">
                  <c:v>7.3</c:v>
                </c:pt>
                <c:pt idx="733">
                  <c:v>7.3</c:v>
                </c:pt>
                <c:pt idx="734">
                  <c:v>7.3</c:v>
                </c:pt>
                <c:pt idx="735">
                  <c:v>7.3</c:v>
                </c:pt>
                <c:pt idx="736">
                  <c:v>7.3</c:v>
                </c:pt>
                <c:pt idx="737">
                  <c:v>7.3</c:v>
                </c:pt>
                <c:pt idx="738">
                  <c:v>7.3</c:v>
                </c:pt>
                <c:pt idx="739">
                  <c:v>7.3</c:v>
                </c:pt>
                <c:pt idx="740">
                  <c:v>7.3</c:v>
                </c:pt>
                <c:pt idx="741">
                  <c:v>7.3</c:v>
                </c:pt>
                <c:pt idx="742">
                  <c:v>7.3</c:v>
                </c:pt>
                <c:pt idx="743">
                  <c:v>7.3</c:v>
                </c:pt>
                <c:pt idx="744">
                  <c:v>7.3</c:v>
                </c:pt>
                <c:pt idx="745">
                  <c:v>7.3</c:v>
                </c:pt>
                <c:pt idx="746">
                  <c:v>7.3</c:v>
                </c:pt>
                <c:pt idx="747">
                  <c:v>7.3</c:v>
                </c:pt>
                <c:pt idx="748">
                  <c:v>7.3</c:v>
                </c:pt>
                <c:pt idx="749">
                  <c:v>7.3</c:v>
                </c:pt>
                <c:pt idx="750">
                  <c:v>7.3</c:v>
                </c:pt>
                <c:pt idx="751">
                  <c:v>7.3</c:v>
                </c:pt>
                <c:pt idx="752">
                  <c:v>7.3</c:v>
                </c:pt>
                <c:pt idx="753">
                  <c:v>7.3</c:v>
                </c:pt>
                <c:pt idx="754">
                  <c:v>7.3</c:v>
                </c:pt>
                <c:pt idx="755">
                  <c:v>7.3</c:v>
                </c:pt>
                <c:pt idx="756">
                  <c:v>7.3</c:v>
                </c:pt>
                <c:pt idx="757">
                  <c:v>7.3</c:v>
                </c:pt>
                <c:pt idx="758">
                  <c:v>7.3</c:v>
                </c:pt>
                <c:pt idx="759">
                  <c:v>7.3</c:v>
                </c:pt>
                <c:pt idx="760">
                  <c:v>7.3</c:v>
                </c:pt>
                <c:pt idx="761">
                  <c:v>7.3</c:v>
                </c:pt>
                <c:pt idx="762">
                  <c:v>7.3</c:v>
                </c:pt>
                <c:pt idx="763">
                  <c:v>7.3</c:v>
                </c:pt>
                <c:pt idx="764">
                  <c:v>7.3</c:v>
                </c:pt>
                <c:pt idx="765">
                  <c:v>7.3</c:v>
                </c:pt>
                <c:pt idx="766">
                  <c:v>7.3</c:v>
                </c:pt>
                <c:pt idx="767">
                  <c:v>7.3</c:v>
                </c:pt>
                <c:pt idx="768">
                  <c:v>7.3</c:v>
                </c:pt>
                <c:pt idx="769">
                  <c:v>7.3</c:v>
                </c:pt>
                <c:pt idx="770">
                  <c:v>7.3</c:v>
                </c:pt>
                <c:pt idx="771">
                  <c:v>7.3</c:v>
                </c:pt>
                <c:pt idx="772">
                  <c:v>7.3</c:v>
                </c:pt>
                <c:pt idx="773">
                  <c:v>7.3</c:v>
                </c:pt>
                <c:pt idx="774">
                  <c:v>7.3</c:v>
                </c:pt>
                <c:pt idx="775">
                  <c:v>7.3</c:v>
                </c:pt>
                <c:pt idx="776">
                  <c:v>7.3</c:v>
                </c:pt>
                <c:pt idx="777">
                  <c:v>7.3</c:v>
                </c:pt>
                <c:pt idx="778">
                  <c:v>7.3</c:v>
                </c:pt>
                <c:pt idx="779">
                  <c:v>7.3</c:v>
                </c:pt>
                <c:pt idx="780">
                  <c:v>7.3</c:v>
                </c:pt>
                <c:pt idx="781">
                  <c:v>7.3</c:v>
                </c:pt>
                <c:pt idx="782">
                  <c:v>7.3</c:v>
                </c:pt>
                <c:pt idx="783">
                  <c:v>7.3</c:v>
                </c:pt>
                <c:pt idx="784">
                  <c:v>7.3</c:v>
                </c:pt>
                <c:pt idx="785">
                  <c:v>7.3</c:v>
                </c:pt>
                <c:pt idx="786">
                  <c:v>7.3</c:v>
                </c:pt>
                <c:pt idx="787">
                  <c:v>7.3</c:v>
                </c:pt>
                <c:pt idx="788">
                  <c:v>7.3</c:v>
                </c:pt>
                <c:pt idx="789">
                  <c:v>7.3</c:v>
                </c:pt>
                <c:pt idx="790">
                  <c:v>7.3</c:v>
                </c:pt>
                <c:pt idx="791">
                  <c:v>7.3</c:v>
                </c:pt>
                <c:pt idx="792">
                  <c:v>7.3</c:v>
                </c:pt>
                <c:pt idx="793">
                  <c:v>7.3</c:v>
                </c:pt>
                <c:pt idx="794">
                  <c:v>7.3</c:v>
                </c:pt>
                <c:pt idx="795">
                  <c:v>7.3</c:v>
                </c:pt>
                <c:pt idx="796">
                  <c:v>7.3</c:v>
                </c:pt>
                <c:pt idx="797">
                  <c:v>7.3</c:v>
                </c:pt>
                <c:pt idx="798">
                  <c:v>7.3</c:v>
                </c:pt>
                <c:pt idx="799">
                  <c:v>7.3</c:v>
                </c:pt>
                <c:pt idx="800">
                  <c:v>7.3</c:v>
                </c:pt>
                <c:pt idx="801">
                  <c:v>7.3</c:v>
                </c:pt>
                <c:pt idx="802">
                  <c:v>7.3</c:v>
                </c:pt>
                <c:pt idx="803">
                  <c:v>7.3</c:v>
                </c:pt>
                <c:pt idx="804">
                  <c:v>7.3</c:v>
                </c:pt>
                <c:pt idx="805">
                  <c:v>7.3</c:v>
                </c:pt>
                <c:pt idx="806">
                  <c:v>7.3</c:v>
                </c:pt>
                <c:pt idx="807">
                  <c:v>7.3</c:v>
                </c:pt>
                <c:pt idx="808">
                  <c:v>7.3</c:v>
                </c:pt>
                <c:pt idx="809">
                  <c:v>7.3</c:v>
                </c:pt>
                <c:pt idx="810">
                  <c:v>7.3</c:v>
                </c:pt>
                <c:pt idx="811">
                  <c:v>7.3</c:v>
                </c:pt>
                <c:pt idx="812">
                  <c:v>7.3</c:v>
                </c:pt>
                <c:pt idx="813">
                  <c:v>7.3</c:v>
                </c:pt>
                <c:pt idx="814">
                  <c:v>7.3</c:v>
                </c:pt>
                <c:pt idx="815">
                  <c:v>7.3</c:v>
                </c:pt>
                <c:pt idx="816">
                  <c:v>7.3</c:v>
                </c:pt>
                <c:pt idx="817">
                  <c:v>7.3</c:v>
                </c:pt>
                <c:pt idx="818">
                  <c:v>7.3</c:v>
                </c:pt>
                <c:pt idx="819">
                  <c:v>7.3</c:v>
                </c:pt>
                <c:pt idx="820">
                  <c:v>7.3</c:v>
                </c:pt>
                <c:pt idx="821">
                  <c:v>7.3</c:v>
                </c:pt>
                <c:pt idx="822">
                  <c:v>7.3</c:v>
                </c:pt>
                <c:pt idx="823">
                  <c:v>7.3</c:v>
                </c:pt>
                <c:pt idx="824">
                  <c:v>7.3</c:v>
                </c:pt>
                <c:pt idx="825">
                  <c:v>7.3</c:v>
                </c:pt>
                <c:pt idx="826">
                  <c:v>7.3</c:v>
                </c:pt>
                <c:pt idx="827">
                  <c:v>7.3</c:v>
                </c:pt>
                <c:pt idx="828">
                  <c:v>7.3</c:v>
                </c:pt>
                <c:pt idx="829">
                  <c:v>7.3</c:v>
                </c:pt>
                <c:pt idx="830">
                  <c:v>7.3</c:v>
                </c:pt>
                <c:pt idx="831">
                  <c:v>7.3</c:v>
                </c:pt>
                <c:pt idx="832">
                  <c:v>7.3</c:v>
                </c:pt>
                <c:pt idx="833">
                  <c:v>7.3</c:v>
                </c:pt>
                <c:pt idx="834">
                  <c:v>7.3</c:v>
                </c:pt>
                <c:pt idx="835">
                  <c:v>7.3</c:v>
                </c:pt>
                <c:pt idx="836">
                  <c:v>7.3</c:v>
                </c:pt>
                <c:pt idx="837">
                  <c:v>7.3</c:v>
                </c:pt>
                <c:pt idx="838">
                  <c:v>7.3</c:v>
                </c:pt>
                <c:pt idx="839">
                  <c:v>7.3</c:v>
                </c:pt>
                <c:pt idx="840">
                  <c:v>7.3</c:v>
                </c:pt>
                <c:pt idx="841">
                  <c:v>7.3</c:v>
                </c:pt>
                <c:pt idx="842">
                  <c:v>7.3</c:v>
                </c:pt>
                <c:pt idx="843">
                  <c:v>7.3</c:v>
                </c:pt>
                <c:pt idx="844">
                  <c:v>7.3</c:v>
                </c:pt>
                <c:pt idx="845">
                  <c:v>7.3</c:v>
                </c:pt>
                <c:pt idx="846">
                  <c:v>7.3</c:v>
                </c:pt>
                <c:pt idx="847">
                  <c:v>7.3</c:v>
                </c:pt>
                <c:pt idx="848">
                  <c:v>7.3</c:v>
                </c:pt>
                <c:pt idx="849">
                  <c:v>7.3</c:v>
                </c:pt>
                <c:pt idx="850">
                  <c:v>7.3</c:v>
                </c:pt>
                <c:pt idx="851">
                  <c:v>7.3</c:v>
                </c:pt>
                <c:pt idx="852">
                  <c:v>7.3</c:v>
                </c:pt>
                <c:pt idx="853">
                  <c:v>7.2</c:v>
                </c:pt>
                <c:pt idx="854">
                  <c:v>7.2</c:v>
                </c:pt>
                <c:pt idx="855">
                  <c:v>7.2</c:v>
                </c:pt>
                <c:pt idx="856">
                  <c:v>7.2</c:v>
                </c:pt>
                <c:pt idx="857">
                  <c:v>7.2</c:v>
                </c:pt>
                <c:pt idx="858">
                  <c:v>7.2</c:v>
                </c:pt>
                <c:pt idx="859">
                  <c:v>7.2</c:v>
                </c:pt>
                <c:pt idx="860">
                  <c:v>7.2</c:v>
                </c:pt>
                <c:pt idx="861">
                  <c:v>7.2</c:v>
                </c:pt>
                <c:pt idx="862">
                  <c:v>7.2</c:v>
                </c:pt>
                <c:pt idx="863">
                  <c:v>7.2</c:v>
                </c:pt>
                <c:pt idx="864">
                  <c:v>7.2</c:v>
                </c:pt>
                <c:pt idx="865">
                  <c:v>7.2</c:v>
                </c:pt>
                <c:pt idx="866">
                  <c:v>7.2</c:v>
                </c:pt>
                <c:pt idx="867">
                  <c:v>7.2</c:v>
                </c:pt>
                <c:pt idx="868">
                  <c:v>7.2</c:v>
                </c:pt>
                <c:pt idx="869">
                  <c:v>7.2</c:v>
                </c:pt>
                <c:pt idx="870">
                  <c:v>7.2</c:v>
                </c:pt>
                <c:pt idx="871">
                  <c:v>7.2</c:v>
                </c:pt>
                <c:pt idx="872">
                  <c:v>7.2</c:v>
                </c:pt>
                <c:pt idx="873">
                  <c:v>7.2</c:v>
                </c:pt>
                <c:pt idx="874">
                  <c:v>7.2</c:v>
                </c:pt>
                <c:pt idx="875">
                  <c:v>7.2</c:v>
                </c:pt>
                <c:pt idx="876">
                  <c:v>7.2</c:v>
                </c:pt>
                <c:pt idx="877">
                  <c:v>7.2</c:v>
                </c:pt>
                <c:pt idx="878">
                  <c:v>7.2</c:v>
                </c:pt>
                <c:pt idx="879">
                  <c:v>7.2</c:v>
                </c:pt>
                <c:pt idx="880">
                  <c:v>7.2</c:v>
                </c:pt>
                <c:pt idx="881">
                  <c:v>7.2</c:v>
                </c:pt>
                <c:pt idx="882">
                  <c:v>7.2</c:v>
                </c:pt>
                <c:pt idx="883">
                  <c:v>7.2</c:v>
                </c:pt>
                <c:pt idx="884">
                  <c:v>7.2</c:v>
                </c:pt>
                <c:pt idx="885">
                  <c:v>7.2</c:v>
                </c:pt>
                <c:pt idx="886">
                  <c:v>7.2</c:v>
                </c:pt>
                <c:pt idx="887">
                  <c:v>7.2</c:v>
                </c:pt>
                <c:pt idx="888">
                  <c:v>7.2</c:v>
                </c:pt>
                <c:pt idx="889">
                  <c:v>7.2</c:v>
                </c:pt>
                <c:pt idx="890">
                  <c:v>7.2</c:v>
                </c:pt>
                <c:pt idx="891">
                  <c:v>7.2</c:v>
                </c:pt>
                <c:pt idx="892">
                  <c:v>7.2</c:v>
                </c:pt>
                <c:pt idx="893">
                  <c:v>7.2</c:v>
                </c:pt>
                <c:pt idx="894">
                  <c:v>7.2</c:v>
                </c:pt>
                <c:pt idx="895">
                  <c:v>7.2</c:v>
                </c:pt>
                <c:pt idx="896">
                  <c:v>7.2</c:v>
                </c:pt>
                <c:pt idx="897">
                  <c:v>7.2</c:v>
                </c:pt>
                <c:pt idx="898">
                  <c:v>7.2</c:v>
                </c:pt>
                <c:pt idx="899">
                  <c:v>7.2</c:v>
                </c:pt>
                <c:pt idx="900">
                  <c:v>7.2</c:v>
                </c:pt>
                <c:pt idx="901">
                  <c:v>7.2</c:v>
                </c:pt>
                <c:pt idx="902">
                  <c:v>7.2</c:v>
                </c:pt>
                <c:pt idx="903">
                  <c:v>7.2</c:v>
                </c:pt>
                <c:pt idx="904">
                  <c:v>7.2</c:v>
                </c:pt>
                <c:pt idx="905">
                  <c:v>7.2</c:v>
                </c:pt>
                <c:pt idx="906">
                  <c:v>7.2</c:v>
                </c:pt>
                <c:pt idx="907">
                  <c:v>7.2</c:v>
                </c:pt>
                <c:pt idx="908">
                  <c:v>7.2</c:v>
                </c:pt>
                <c:pt idx="909">
                  <c:v>7.2</c:v>
                </c:pt>
                <c:pt idx="910">
                  <c:v>7.2</c:v>
                </c:pt>
                <c:pt idx="911">
                  <c:v>7.2</c:v>
                </c:pt>
                <c:pt idx="912">
                  <c:v>7.2</c:v>
                </c:pt>
                <c:pt idx="913">
                  <c:v>7.2</c:v>
                </c:pt>
                <c:pt idx="914">
                  <c:v>7.2</c:v>
                </c:pt>
                <c:pt idx="915">
                  <c:v>7.2</c:v>
                </c:pt>
                <c:pt idx="916">
                  <c:v>7.2</c:v>
                </c:pt>
                <c:pt idx="917">
                  <c:v>7.2</c:v>
                </c:pt>
                <c:pt idx="918">
                  <c:v>7.2</c:v>
                </c:pt>
                <c:pt idx="919">
                  <c:v>7.2</c:v>
                </c:pt>
                <c:pt idx="920">
                  <c:v>7.2</c:v>
                </c:pt>
                <c:pt idx="921">
                  <c:v>7.2</c:v>
                </c:pt>
                <c:pt idx="922">
                  <c:v>7.2</c:v>
                </c:pt>
                <c:pt idx="923">
                  <c:v>7.2</c:v>
                </c:pt>
                <c:pt idx="924">
                  <c:v>7.2</c:v>
                </c:pt>
                <c:pt idx="925">
                  <c:v>7.2</c:v>
                </c:pt>
                <c:pt idx="926">
                  <c:v>7.2</c:v>
                </c:pt>
                <c:pt idx="927">
                  <c:v>7.2</c:v>
                </c:pt>
                <c:pt idx="928">
                  <c:v>7.2</c:v>
                </c:pt>
                <c:pt idx="929">
                  <c:v>7.2</c:v>
                </c:pt>
                <c:pt idx="930">
                  <c:v>7.2</c:v>
                </c:pt>
                <c:pt idx="931">
                  <c:v>7.2</c:v>
                </c:pt>
                <c:pt idx="932">
                  <c:v>7.2</c:v>
                </c:pt>
                <c:pt idx="933">
                  <c:v>7.2</c:v>
                </c:pt>
                <c:pt idx="934">
                  <c:v>7.2</c:v>
                </c:pt>
                <c:pt idx="935">
                  <c:v>7.2</c:v>
                </c:pt>
                <c:pt idx="936">
                  <c:v>7.2</c:v>
                </c:pt>
                <c:pt idx="937">
                  <c:v>7.2</c:v>
                </c:pt>
                <c:pt idx="938">
                  <c:v>7.2</c:v>
                </c:pt>
                <c:pt idx="939">
                  <c:v>7.2</c:v>
                </c:pt>
                <c:pt idx="940">
                  <c:v>7.2</c:v>
                </c:pt>
                <c:pt idx="941">
                  <c:v>7.2</c:v>
                </c:pt>
                <c:pt idx="942">
                  <c:v>7.2</c:v>
                </c:pt>
                <c:pt idx="943">
                  <c:v>7.2</c:v>
                </c:pt>
                <c:pt idx="944">
                  <c:v>7.2</c:v>
                </c:pt>
                <c:pt idx="945">
                  <c:v>7.2</c:v>
                </c:pt>
                <c:pt idx="946">
                  <c:v>7.2</c:v>
                </c:pt>
                <c:pt idx="947">
                  <c:v>7.2</c:v>
                </c:pt>
                <c:pt idx="948">
                  <c:v>7.2</c:v>
                </c:pt>
                <c:pt idx="949">
                  <c:v>7.2</c:v>
                </c:pt>
                <c:pt idx="950">
                  <c:v>7.2</c:v>
                </c:pt>
                <c:pt idx="951">
                  <c:v>7.2</c:v>
                </c:pt>
                <c:pt idx="952">
                  <c:v>7.2</c:v>
                </c:pt>
                <c:pt idx="953">
                  <c:v>7.2</c:v>
                </c:pt>
                <c:pt idx="954">
                  <c:v>7.2</c:v>
                </c:pt>
                <c:pt idx="955">
                  <c:v>7.2</c:v>
                </c:pt>
                <c:pt idx="956">
                  <c:v>7.2</c:v>
                </c:pt>
                <c:pt idx="957">
                  <c:v>7.2</c:v>
                </c:pt>
                <c:pt idx="958">
                  <c:v>7.2</c:v>
                </c:pt>
                <c:pt idx="959">
                  <c:v>7.2</c:v>
                </c:pt>
                <c:pt idx="960">
                  <c:v>7.2</c:v>
                </c:pt>
                <c:pt idx="961">
                  <c:v>7.2</c:v>
                </c:pt>
                <c:pt idx="962">
                  <c:v>7.2</c:v>
                </c:pt>
                <c:pt idx="963">
                  <c:v>7.2</c:v>
                </c:pt>
                <c:pt idx="964">
                  <c:v>7.2</c:v>
                </c:pt>
                <c:pt idx="965">
                  <c:v>7.2</c:v>
                </c:pt>
                <c:pt idx="966">
                  <c:v>7.2</c:v>
                </c:pt>
                <c:pt idx="967">
                  <c:v>7.2</c:v>
                </c:pt>
                <c:pt idx="968">
                  <c:v>7.2</c:v>
                </c:pt>
                <c:pt idx="969">
                  <c:v>7.2</c:v>
                </c:pt>
                <c:pt idx="970">
                  <c:v>7.2</c:v>
                </c:pt>
                <c:pt idx="971">
                  <c:v>7.2</c:v>
                </c:pt>
                <c:pt idx="972">
                  <c:v>7.2</c:v>
                </c:pt>
                <c:pt idx="973">
                  <c:v>7.2</c:v>
                </c:pt>
                <c:pt idx="974">
                  <c:v>7.2</c:v>
                </c:pt>
                <c:pt idx="975">
                  <c:v>7.2</c:v>
                </c:pt>
                <c:pt idx="976">
                  <c:v>7.2</c:v>
                </c:pt>
                <c:pt idx="977">
                  <c:v>7.2</c:v>
                </c:pt>
                <c:pt idx="978">
                  <c:v>7.2</c:v>
                </c:pt>
                <c:pt idx="979">
                  <c:v>7.2</c:v>
                </c:pt>
                <c:pt idx="980">
                  <c:v>7.2</c:v>
                </c:pt>
                <c:pt idx="981">
                  <c:v>7.2</c:v>
                </c:pt>
                <c:pt idx="982">
                  <c:v>7.2</c:v>
                </c:pt>
                <c:pt idx="983">
                  <c:v>7.2</c:v>
                </c:pt>
                <c:pt idx="984">
                  <c:v>7.2</c:v>
                </c:pt>
                <c:pt idx="985">
                  <c:v>7.2</c:v>
                </c:pt>
                <c:pt idx="986">
                  <c:v>7.2</c:v>
                </c:pt>
                <c:pt idx="987">
                  <c:v>7.1</c:v>
                </c:pt>
                <c:pt idx="988">
                  <c:v>7.1</c:v>
                </c:pt>
                <c:pt idx="989">
                  <c:v>7.1</c:v>
                </c:pt>
                <c:pt idx="990">
                  <c:v>7.1</c:v>
                </c:pt>
                <c:pt idx="991">
                  <c:v>7.1</c:v>
                </c:pt>
                <c:pt idx="992">
                  <c:v>7.1</c:v>
                </c:pt>
                <c:pt idx="993">
                  <c:v>7.1</c:v>
                </c:pt>
                <c:pt idx="994">
                  <c:v>7.1</c:v>
                </c:pt>
                <c:pt idx="995">
                  <c:v>7.1</c:v>
                </c:pt>
                <c:pt idx="996">
                  <c:v>7.1</c:v>
                </c:pt>
                <c:pt idx="997">
                  <c:v>7.1</c:v>
                </c:pt>
                <c:pt idx="998">
                  <c:v>7.1</c:v>
                </c:pt>
                <c:pt idx="999">
                  <c:v>7.1</c:v>
                </c:pt>
                <c:pt idx="1000">
                  <c:v>7.1</c:v>
                </c:pt>
                <c:pt idx="1001">
                  <c:v>7.1</c:v>
                </c:pt>
                <c:pt idx="1002">
                  <c:v>7.1</c:v>
                </c:pt>
                <c:pt idx="1003">
                  <c:v>7.1</c:v>
                </c:pt>
                <c:pt idx="1004">
                  <c:v>7.1</c:v>
                </c:pt>
                <c:pt idx="1005">
                  <c:v>7.1</c:v>
                </c:pt>
                <c:pt idx="1006">
                  <c:v>7.1</c:v>
                </c:pt>
                <c:pt idx="1007">
                  <c:v>7.1</c:v>
                </c:pt>
                <c:pt idx="1008">
                  <c:v>7.1</c:v>
                </c:pt>
                <c:pt idx="1009">
                  <c:v>7.1</c:v>
                </c:pt>
                <c:pt idx="1010">
                  <c:v>7.1</c:v>
                </c:pt>
                <c:pt idx="1011">
                  <c:v>7.1</c:v>
                </c:pt>
                <c:pt idx="1012">
                  <c:v>7.1</c:v>
                </c:pt>
                <c:pt idx="1013">
                  <c:v>7.1</c:v>
                </c:pt>
                <c:pt idx="1014">
                  <c:v>7.1</c:v>
                </c:pt>
                <c:pt idx="1015">
                  <c:v>7.1</c:v>
                </c:pt>
                <c:pt idx="1016">
                  <c:v>7.1</c:v>
                </c:pt>
                <c:pt idx="1017">
                  <c:v>7.1</c:v>
                </c:pt>
                <c:pt idx="1018">
                  <c:v>7.1</c:v>
                </c:pt>
                <c:pt idx="1019">
                  <c:v>7.1</c:v>
                </c:pt>
                <c:pt idx="1020">
                  <c:v>7.1</c:v>
                </c:pt>
                <c:pt idx="1021">
                  <c:v>7.1</c:v>
                </c:pt>
                <c:pt idx="1022">
                  <c:v>7.1</c:v>
                </c:pt>
                <c:pt idx="1023">
                  <c:v>7.1</c:v>
                </c:pt>
                <c:pt idx="1024">
                  <c:v>7.1</c:v>
                </c:pt>
                <c:pt idx="1025">
                  <c:v>7.1</c:v>
                </c:pt>
                <c:pt idx="1026">
                  <c:v>7.1</c:v>
                </c:pt>
                <c:pt idx="1027">
                  <c:v>7.1</c:v>
                </c:pt>
                <c:pt idx="1028">
                  <c:v>7.1</c:v>
                </c:pt>
                <c:pt idx="1029">
                  <c:v>7.1</c:v>
                </c:pt>
                <c:pt idx="1030">
                  <c:v>7.1</c:v>
                </c:pt>
                <c:pt idx="1031">
                  <c:v>7.1</c:v>
                </c:pt>
                <c:pt idx="1032">
                  <c:v>7.1</c:v>
                </c:pt>
                <c:pt idx="1033">
                  <c:v>7.1</c:v>
                </c:pt>
                <c:pt idx="1034">
                  <c:v>7.1</c:v>
                </c:pt>
                <c:pt idx="1035">
                  <c:v>7.1</c:v>
                </c:pt>
                <c:pt idx="1036">
                  <c:v>7.1</c:v>
                </c:pt>
                <c:pt idx="1037">
                  <c:v>7.1</c:v>
                </c:pt>
                <c:pt idx="1038">
                  <c:v>7.1</c:v>
                </c:pt>
                <c:pt idx="1039">
                  <c:v>7.1</c:v>
                </c:pt>
                <c:pt idx="1040">
                  <c:v>7.1</c:v>
                </c:pt>
                <c:pt idx="1041">
                  <c:v>7.1</c:v>
                </c:pt>
                <c:pt idx="1042">
                  <c:v>7.1</c:v>
                </c:pt>
                <c:pt idx="1043">
                  <c:v>7.1</c:v>
                </c:pt>
                <c:pt idx="1044">
                  <c:v>7.1</c:v>
                </c:pt>
                <c:pt idx="1045">
                  <c:v>7.1</c:v>
                </c:pt>
                <c:pt idx="1046">
                  <c:v>7.1</c:v>
                </c:pt>
                <c:pt idx="1047">
                  <c:v>7.1</c:v>
                </c:pt>
                <c:pt idx="1048">
                  <c:v>7.1</c:v>
                </c:pt>
                <c:pt idx="1049">
                  <c:v>7.1</c:v>
                </c:pt>
                <c:pt idx="1050">
                  <c:v>7.1</c:v>
                </c:pt>
                <c:pt idx="1051">
                  <c:v>7.1</c:v>
                </c:pt>
                <c:pt idx="1052">
                  <c:v>7.1</c:v>
                </c:pt>
                <c:pt idx="1053">
                  <c:v>7.1</c:v>
                </c:pt>
                <c:pt idx="1054">
                  <c:v>7.1</c:v>
                </c:pt>
                <c:pt idx="1055">
                  <c:v>7.1</c:v>
                </c:pt>
                <c:pt idx="1056">
                  <c:v>7.1</c:v>
                </c:pt>
                <c:pt idx="1057">
                  <c:v>7.1</c:v>
                </c:pt>
                <c:pt idx="1058">
                  <c:v>7.1</c:v>
                </c:pt>
                <c:pt idx="1059">
                  <c:v>7.1</c:v>
                </c:pt>
                <c:pt idx="1060">
                  <c:v>7.1</c:v>
                </c:pt>
                <c:pt idx="1061">
                  <c:v>7.1</c:v>
                </c:pt>
                <c:pt idx="1062">
                  <c:v>7.1</c:v>
                </c:pt>
                <c:pt idx="1063">
                  <c:v>7.1</c:v>
                </c:pt>
                <c:pt idx="1064">
                  <c:v>7.1</c:v>
                </c:pt>
                <c:pt idx="1065">
                  <c:v>7.1</c:v>
                </c:pt>
                <c:pt idx="1066">
                  <c:v>7.1</c:v>
                </c:pt>
                <c:pt idx="1067">
                  <c:v>7.1</c:v>
                </c:pt>
                <c:pt idx="1068">
                  <c:v>7.1</c:v>
                </c:pt>
                <c:pt idx="1069">
                  <c:v>7.1</c:v>
                </c:pt>
                <c:pt idx="1070">
                  <c:v>7.1</c:v>
                </c:pt>
                <c:pt idx="1071">
                  <c:v>7.1</c:v>
                </c:pt>
                <c:pt idx="1072">
                  <c:v>7.1</c:v>
                </c:pt>
                <c:pt idx="1073">
                  <c:v>7.1</c:v>
                </c:pt>
                <c:pt idx="1074">
                  <c:v>7.1</c:v>
                </c:pt>
                <c:pt idx="1075">
                  <c:v>7.1</c:v>
                </c:pt>
                <c:pt idx="1076">
                  <c:v>7.1</c:v>
                </c:pt>
                <c:pt idx="1077">
                  <c:v>7.1</c:v>
                </c:pt>
                <c:pt idx="1078">
                  <c:v>7.1</c:v>
                </c:pt>
                <c:pt idx="1079">
                  <c:v>7.1</c:v>
                </c:pt>
                <c:pt idx="1080">
                  <c:v>7.1</c:v>
                </c:pt>
                <c:pt idx="1081">
                  <c:v>7.1</c:v>
                </c:pt>
                <c:pt idx="1082">
                  <c:v>7.1</c:v>
                </c:pt>
                <c:pt idx="1083">
                  <c:v>7.1</c:v>
                </c:pt>
                <c:pt idx="1084">
                  <c:v>7.1</c:v>
                </c:pt>
                <c:pt idx="1085">
                  <c:v>7.1</c:v>
                </c:pt>
                <c:pt idx="1086">
                  <c:v>7.1</c:v>
                </c:pt>
                <c:pt idx="1087">
                  <c:v>7.1</c:v>
                </c:pt>
                <c:pt idx="1088">
                  <c:v>7.1</c:v>
                </c:pt>
                <c:pt idx="1089">
                  <c:v>7.1</c:v>
                </c:pt>
                <c:pt idx="1090">
                  <c:v>7.1</c:v>
                </c:pt>
                <c:pt idx="1091">
                  <c:v>7.1</c:v>
                </c:pt>
                <c:pt idx="1092">
                  <c:v>7.1</c:v>
                </c:pt>
                <c:pt idx="1093">
                  <c:v>7.1</c:v>
                </c:pt>
                <c:pt idx="1094">
                  <c:v>7.1</c:v>
                </c:pt>
                <c:pt idx="1095">
                  <c:v>7.1</c:v>
                </c:pt>
                <c:pt idx="1096">
                  <c:v>7.1</c:v>
                </c:pt>
                <c:pt idx="1097">
                  <c:v>7.1</c:v>
                </c:pt>
                <c:pt idx="1098">
                  <c:v>7.1</c:v>
                </c:pt>
                <c:pt idx="1099">
                  <c:v>7.1</c:v>
                </c:pt>
                <c:pt idx="1100">
                  <c:v>7.1</c:v>
                </c:pt>
                <c:pt idx="1101">
                  <c:v>7.1</c:v>
                </c:pt>
                <c:pt idx="1102">
                  <c:v>7.1</c:v>
                </c:pt>
                <c:pt idx="1103">
                  <c:v>7.1</c:v>
                </c:pt>
                <c:pt idx="1104">
                  <c:v>7.1</c:v>
                </c:pt>
                <c:pt idx="1105">
                  <c:v>7.1</c:v>
                </c:pt>
                <c:pt idx="1106">
                  <c:v>7.1</c:v>
                </c:pt>
                <c:pt idx="1107">
                  <c:v>7.1</c:v>
                </c:pt>
                <c:pt idx="1108">
                  <c:v>7.1</c:v>
                </c:pt>
                <c:pt idx="1109">
                  <c:v>7.1</c:v>
                </c:pt>
                <c:pt idx="1110">
                  <c:v>7.1</c:v>
                </c:pt>
                <c:pt idx="1111">
                  <c:v>7.1</c:v>
                </c:pt>
                <c:pt idx="1112">
                  <c:v>7.1</c:v>
                </c:pt>
                <c:pt idx="1113">
                  <c:v>7.1</c:v>
                </c:pt>
                <c:pt idx="1114">
                  <c:v>7.1</c:v>
                </c:pt>
                <c:pt idx="1115">
                  <c:v>7.1</c:v>
                </c:pt>
                <c:pt idx="1116">
                  <c:v>7.1</c:v>
                </c:pt>
                <c:pt idx="1117">
                  <c:v>7.1</c:v>
                </c:pt>
                <c:pt idx="1118">
                  <c:v>7.1</c:v>
                </c:pt>
                <c:pt idx="1119">
                  <c:v>7.1</c:v>
                </c:pt>
                <c:pt idx="1120">
                  <c:v>7.1</c:v>
                </c:pt>
                <c:pt idx="1121">
                  <c:v>7.1</c:v>
                </c:pt>
                <c:pt idx="1122">
                  <c:v>7.1</c:v>
                </c:pt>
                <c:pt idx="1123">
                  <c:v>7.1</c:v>
                </c:pt>
                <c:pt idx="1124">
                  <c:v>7.1</c:v>
                </c:pt>
                <c:pt idx="1125">
                  <c:v>7.1</c:v>
                </c:pt>
                <c:pt idx="1126">
                  <c:v>7</c:v>
                </c:pt>
                <c:pt idx="1127">
                  <c:v>7</c:v>
                </c:pt>
                <c:pt idx="1128">
                  <c:v>7</c:v>
                </c:pt>
                <c:pt idx="1129">
                  <c:v>7</c:v>
                </c:pt>
                <c:pt idx="1130">
                  <c:v>7</c:v>
                </c:pt>
                <c:pt idx="1131">
                  <c:v>7</c:v>
                </c:pt>
                <c:pt idx="1132">
                  <c:v>7</c:v>
                </c:pt>
                <c:pt idx="1133">
                  <c:v>7</c:v>
                </c:pt>
                <c:pt idx="1134">
                  <c:v>7</c:v>
                </c:pt>
                <c:pt idx="1135">
                  <c:v>7</c:v>
                </c:pt>
                <c:pt idx="1136">
                  <c:v>7</c:v>
                </c:pt>
                <c:pt idx="1137">
                  <c:v>7</c:v>
                </c:pt>
                <c:pt idx="1138">
                  <c:v>7</c:v>
                </c:pt>
                <c:pt idx="1139">
                  <c:v>7</c:v>
                </c:pt>
                <c:pt idx="1140">
                  <c:v>7</c:v>
                </c:pt>
                <c:pt idx="1141">
                  <c:v>7</c:v>
                </c:pt>
                <c:pt idx="1142">
                  <c:v>7</c:v>
                </c:pt>
                <c:pt idx="1143">
                  <c:v>7</c:v>
                </c:pt>
                <c:pt idx="1144">
                  <c:v>7</c:v>
                </c:pt>
                <c:pt idx="1145">
                  <c:v>7</c:v>
                </c:pt>
                <c:pt idx="1146">
                  <c:v>7</c:v>
                </c:pt>
                <c:pt idx="1147">
                  <c:v>7</c:v>
                </c:pt>
                <c:pt idx="1148">
                  <c:v>7</c:v>
                </c:pt>
                <c:pt idx="1149">
                  <c:v>7</c:v>
                </c:pt>
                <c:pt idx="1150">
                  <c:v>7</c:v>
                </c:pt>
                <c:pt idx="1151">
                  <c:v>7</c:v>
                </c:pt>
                <c:pt idx="1152">
                  <c:v>7</c:v>
                </c:pt>
                <c:pt idx="1153">
                  <c:v>7</c:v>
                </c:pt>
                <c:pt idx="1154">
                  <c:v>7</c:v>
                </c:pt>
                <c:pt idx="1155">
                  <c:v>7</c:v>
                </c:pt>
                <c:pt idx="1156">
                  <c:v>7</c:v>
                </c:pt>
                <c:pt idx="1157">
                  <c:v>7</c:v>
                </c:pt>
                <c:pt idx="1158">
                  <c:v>7</c:v>
                </c:pt>
                <c:pt idx="1159">
                  <c:v>7</c:v>
                </c:pt>
                <c:pt idx="1160">
                  <c:v>7</c:v>
                </c:pt>
                <c:pt idx="1161">
                  <c:v>7</c:v>
                </c:pt>
                <c:pt idx="1162">
                  <c:v>7</c:v>
                </c:pt>
                <c:pt idx="1163">
                  <c:v>7</c:v>
                </c:pt>
                <c:pt idx="1164">
                  <c:v>7</c:v>
                </c:pt>
                <c:pt idx="1165">
                  <c:v>7</c:v>
                </c:pt>
                <c:pt idx="1166">
                  <c:v>7</c:v>
                </c:pt>
                <c:pt idx="1167">
                  <c:v>7</c:v>
                </c:pt>
                <c:pt idx="1168">
                  <c:v>7</c:v>
                </c:pt>
                <c:pt idx="1169">
                  <c:v>7</c:v>
                </c:pt>
                <c:pt idx="1170">
                  <c:v>7</c:v>
                </c:pt>
                <c:pt idx="1171">
                  <c:v>7</c:v>
                </c:pt>
                <c:pt idx="1172">
                  <c:v>7</c:v>
                </c:pt>
                <c:pt idx="1173">
                  <c:v>7</c:v>
                </c:pt>
                <c:pt idx="1174">
                  <c:v>7</c:v>
                </c:pt>
                <c:pt idx="1175">
                  <c:v>7</c:v>
                </c:pt>
                <c:pt idx="1176">
                  <c:v>7</c:v>
                </c:pt>
                <c:pt idx="1177">
                  <c:v>7</c:v>
                </c:pt>
                <c:pt idx="1178">
                  <c:v>7</c:v>
                </c:pt>
                <c:pt idx="1179">
                  <c:v>7</c:v>
                </c:pt>
                <c:pt idx="1180">
                  <c:v>7</c:v>
                </c:pt>
                <c:pt idx="1181">
                  <c:v>7</c:v>
                </c:pt>
                <c:pt idx="1182">
                  <c:v>7</c:v>
                </c:pt>
                <c:pt idx="1183">
                  <c:v>7</c:v>
                </c:pt>
                <c:pt idx="1184">
                  <c:v>7</c:v>
                </c:pt>
                <c:pt idx="1185">
                  <c:v>7</c:v>
                </c:pt>
                <c:pt idx="1186">
                  <c:v>7</c:v>
                </c:pt>
                <c:pt idx="1187">
                  <c:v>7</c:v>
                </c:pt>
                <c:pt idx="1188">
                  <c:v>7</c:v>
                </c:pt>
                <c:pt idx="1189">
                  <c:v>7</c:v>
                </c:pt>
                <c:pt idx="1190">
                  <c:v>7</c:v>
                </c:pt>
                <c:pt idx="1191">
                  <c:v>7</c:v>
                </c:pt>
                <c:pt idx="1192">
                  <c:v>7</c:v>
                </c:pt>
                <c:pt idx="1193">
                  <c:v>7</c:v>
                </c:pt>
                <c:pt idx="1194">
                  <c:v>7</c:v>
                </c:pt>
                <c:pt idx="1195">
                  <c:v>7</c:v>
                </c:pt>
                <c:pt idx="1196">
                  <c:v>7</c:v>
                </c:pt>
                <c:pt idx="1197">
                  <c:v>7</c:v>
                </c:pt>
                <c:pt idx="1198">
                  <c:v>7</c:v>
                </c:pt>
                <c:pt idx="1199">
                  <c:v>7</c:v>
                </c:pt>
                <c:pt idx="1200">
                  <c:v>7</c:v>
                </c:pt>
                <c:pt idx="1201">
                  <c:v>7</c:v>
                </c:pt>
                <c:pt idx="1202">
                  <c:v>7</c:v>
                </c:pt>
                <c:pt idx="1203">
                  <c:v>7</c:v>
                </c:pt>
                <c:pt idx="1204">
                  <c:v>7</c:v>
                </c:pt>
                <c:pt idx="1205">
                  <c:v>7</c:v>
                </c:pt>
                <c:pt idx="1206">
                  <c:v>7</c:v>
                </c:pt>
                <c:pt idx="1207">
                  <c:v>7</c:v>
                </c:pt>
                <c:pt idx="1208">
                  <c:v>7</c:v>
                </c:pt>
                <c:pt idx="1209">
                  <c:v>7</c:v>
                </c:pt>
                <c:pt idx="1210">
                  <c:v>7</c:v>
                </c:pt>
                <c:pt idx="1211">
                  <c:v>7</c:v>
                </c:pt>
                <c:pt idx="1212">
                  <c:v>7</c:v>
                </c:pt>
                <c:pt idx="1213">
                  <c:v>7</c:v>
                </c:pt>
                <c:pt idx="1214">
                  <c:v>7</c:v>
                </c:pt>
                <c:pt idx="1215">
                  <c:v>7</c:v>
                </c:pt>
                <c:pt idx="1216">
                  <c:v>7</c:v>
                </c:pt>
                <c:pt idx="1217">
                  <c:v>7</c:v>
                </c:pt>
                <c:pt idx="1218">
                  <c:v>7</c:v>
                </c:pt>
                <c:pt idx="1219">
                  <c:v>7</c:v>
                </c:pt>
                <c:pt idx="1220">
                  <c:v>7</c:v>
                </c:pt>
                <c:pt idx="1221">
                  <c:v>7</c:v>
                </c:pt>
                <c:pt idx="1222">
                  <c:v>7</c:v>
                </c:pt>
                <c:pt idx="1223">
                  <c:v>7</c:v>
                </c:pt>
                <c:pt idx="1224">
                  <c:v>7</c:v>
                </c:pt>
                <c:pt idx="1225">
                  <c:v>7</c:v>
                </c:pt>
                <c:pt idx="1226">
                  <c:v>7</c:v>
                </c:pt>
                <c:pt idx="1227">
                  <c:v>7</c:v>
                </c:pt>
                <c:pt idx="1228">
                  <c:v>7</c:v>
                </c:pt>
                <c:pt idx="1229">
                  <c:v>7</c:v>
                </c:pt>
                <c:pt idx="1230">
                  <c:v>7</c:v>
                </c:pt>
                <c:pt idx="1231">
                  <c:v>7</c:v>
                </c:pt>
                <c:pt idx="1232">
                  <c:v>7</c:v>
                </c:pt>
                <c:pt idx="1233">
                  <c:v>7</c:v>
                </c:pt>
                <c:pt idx="1234">
                  <c:v>7</c:v>
                </c:pt>
                <c:pt idx="1235">
                  <c:v>7</c:v>
                </c:pt>
                <c:pt idx="1236">
                  <c:v>7</c:v>
                </c:pt>
                <c:pt idx="1237">
                  <c:v>7</c:v>
                </c:pt>
                <c:pt idx="1238">
                  <c:v>7</c:v>
                </c:pt>
                <c:pt idx="1239">
                  <c:v>7</c:v>
                </c:pt>
                <c:pt idx="1240">
                  <c:v>7</c:v>
                </c:pt>
                <c:pt idx="1241">
                  <c:v>7</c:v>
                </c:pt>
                <c:pt idx="1242">
                  <c:v>7</c:v>
                </c:pt>
                <c:pt idx="1243">
                  <c:v>7</c:v>
                </c:pt>
                <c:pt idx="1244">
                  <c:v>7</c:v>
                </c:pt>
                <c:pt idx="1245">
                  <c:v>7</c:v>
                </c:pt>
                <c:pt idx="1246">
                  <c:v>7</c:v>
                </c:pt>
                <c:pt idx="1247">
                  <c:v>7</c:v>
                </c:pt>
                <c:pt idx="1248">
                  <c:v>7</c:v>
                </c:pt>
                <c:pt idx="1249">
                  <c:v>7</c:v>
                </c:pt>
                <c:pt idx="1250">
                  <c:v>7</c:v>
                </c:pt>
                <c:pt idx="1251">
                  <c:v>7</c:v>
                </c:pt>
                <c:pt idx="1252">
                  <c:v>7</c:v>
                </c:pt>
                <c:pt idx="1253">
                  <c:v>7</c:v>
                </c:pt>
                <c:pt idx="1254">
                  <c:v>7</c:v>
                </c:pt>
                <c:pt idx="1255">
                  <c:v>7</c:v>
                </c:pt>
                <c:pt idx="1256">
                  <c:v>7</c:v>
                </c:pt>
                <c:pt idx="1257">
                  <c:v>7</c:v>
                </c:pt>
                <c:pt idx="1258">
                  <c:v>7</c:v>
                </c:pt>
                <c:pt idx="1259">
                  <c:v>7</c:v>
                </c:pt>
                <c:pt idx="1260">
                  <c:v>7</c:v>
                </c:pt>
                <c:pt idx="1261">
                  <c:v>7</c:v>
                </c:pt>
                <c:pt idx="1262">
                  <c:v>7</c:v>
                </c:pt>
                <c:pt idx="1263">
                  <c:v>6.9</c:v>
                </c:pt>
                <c:pt idx="1264">
                  <c:v>6.9</c:v>
                </c:pt>
                <c:pt idx="1265">
                  <c:v>6.9</c:v>
                </c:pt>
                <c:pt idx="1266">
                  <c:v>6.9</c:v>
                </c:pt>
                <c:pt idx="1267">
                  <c:v>6.9</c:v>
                </c:pt>
                <c:pt idx="1268">
                  <c:v>6.9</c:v>
                </c:pt>
                <c:pt idx="1269">
                  <c:v>6.9</c:v>
                </c:pt>
                <c:pt idx="1270">
                  <c:v>6.9</c:v>
                </c:pt>
                <c:pt idx="1271">
                  <c:v>6.9</c:v>
                </c:pt>
                <c:pt idx="1272">
                  <c:v>6.9</c:v>
                </c:pt>
                <c:pt idx="1273">
                  <c:v>6.9</c:v>
                </c:pt>
                <c:pt idx="1274">
                  <c:v>6.9</c:v>
                </c:pt>
                <c:pt idx="1275">
                  <c:v>6.9</c:v>
                </c:pt>
                <c:pt idx="1276">
                  <c:v>6.9</c:v>
                </c:pt>
                <c:pt idx="1277">
                  <c:v>6.9</c:v>
                </c:pt>
                <c:pt idx="1278">
                  <c:v>6.9</c:v>
                </c:pt>
                <c:pt idx="1279">
                  <c:v>6.9</c:v>
                </c:pt>
                <c:pt idx="1280">
                  <c:v>6.9</c:v>
                </c:pt>
                <c:pt idx="1281">
                  <c:v>6.9</c:v>
                </c:pt>
                <c:pt idx="1282">
                  <c:v>6.9</c:v>
                </c:pt>
                <c:pt idx="1283">
                  <c:v>6.9</c:v>
                </c:pt>
                <c:pt idx="1284">
                  <c:v>6.9</c:v>
                </c:pt>
                <c:pt idx="1285">
                  <c:v>6.9</c:v>
                </c:pt>
                <c:pt idx="1286">
                  <c:v>6.9</c:v>
                </c:pt>
                <c:pt idx="1287">
                  <c:v>6.9</c:v>
                </c:pt>
                <c:pt idx="1288">
                  <c:v>6.9</c:v>
                </c:pt>
                <c:pt idx="1289">
                  <c:v>6.9</c:v>
                </c:pt>
                <c:pt idx="1290">
                  <c:v>6.9</c:v>
                </c:pt>
                <c:pt idx="1291">
                  <c:v>6.9</c:v>
                </c:pt>
                <c:pt idx="1292">
                  <c:v>6.9</c:v>
                </c:pt>
                <c:pt idx="1293">
                  <c:v>6.9</c:v>
                </c:pt>
                <c:pt idx="1294">
                  <c:v>6.9</c:v>
                </c:pt>
                <c:pt idx="1295">
                  <c:v>6.9</c:v>
                </c:pt>
                <c:pt idx="1296">
                  <c:v>6.9</c:v>
                </c:pt>
                <c:pt idx="1297">
                  <c:v>6.9</c:v>
                </c:pt>
                <c:pt idx="1298">
                  <c:v>6.9</c:v>
                </c:pt>
                <c:pt idx="1299">
                  <c:v>6.9</c:v>
                </c:pt>
                <c:pt idx="1300">
                  <c:v>6.9</c:v>
                </c:pt>
                <c:pt idx="1301">
                  <c:v>6.9</c:v>
                </c:pt>
                <c:pt idx="1302">
                  <c:v>6.9</c:v>
                </c:pt>
                <c:pt idx="1303">
                  <c:v>6.9</c:v>
                </c:pt>
                <c:pt idx="1304">
                  <c:v>6.9</c:v>
                </c:pt>
                <c:pt idx="1305">
                  <c:v>6.9</c:v>
                </c:pt>
                <c:pt idx="1306">
                  <c:v>6.9</c:v>
                </c:pt>
                <c:pt idx="1307">
                  <c:v>6.9</c:v>
                </c:pt>
                <c:pt idx="1308">
                  <c:v>6.9</c:v>
                </c:pt>
                <c:pt idx="1309">
                  <c:v>6.9</c:v>
                </c:pt>
                <c:pt idx="1310">
                  <c:v>6.9</c:v>
                </c:pt>
                <c:pt idx="1311">
                  <c:v>6.9</c:v>
                </c:pt>
                <c:pt idx="1312">
                  <c:v>6.9</c:v>
                </c:pt>
                <c:pt idx="1313">
                  <c:v>6.9</c:v>
                </c:pt>
                <c:pt idx="1314">
                  <c:v>6.9</c:v>
                </c:pt>
                <c:pt idx="1315">
                  <c:v>6.9</c:v>
                </c:pt>
                <c:pt idx="1316">
                  <c:v>6.9</c:v>
                </c:pt>
                <c:pt idx="1317">
                  <c:v>6.9</c:v>
                </c:pt>
                <c:pt idx="1318">
                  <c:v>6.9</c:v>
                </c:pt>
                <c:pt idx="1319">
                  <c:v>6.9</c:v>
                </c:pt>
                <c:pt idx="1320">
                  <c:v>6.9</c:v>
                </c:pt>
                <c:pt idx="1321">
                  <c:v>6.9</c:v>
                </c:pt>
                <c:pt idx="1322">
                  <c:v>6.9</c:v>
                </c:pt>
                <c:pt idx="1323">
                  <c:v>6.9</c:v>
                </c:pt>
                <c:pt idx="1324">
                  <c:v>6.9</c:v>
                </c:pt>
                <c:pt idx="1325">
                  <c:v>6.9</c:v>
                </c:pt>
                <c:pt idx="1326">
                  <c:v>6.9</c:v>
                </c:pt>
                <c:pt idx="1327">
                  <c:v>6.9</c:v>
                </c:pt>
                <c:pt idx="1328">
                  <c:v>6.9</c:v>
                </c:pt>
                <c:pt idx="1329">
                  <c:v>6.9</c:v>
                </c:pt>
                <c:pt idx="1330">
                  <c:v>6.9</c:v>
                </c:pt>
                <c:pt idx="1331">
                  <c:v>6.9</c:v>
                </c:pt>
                <c:pt idx="1332">
                  <c:v>6.9</c:v>
                </c:pt>
                <c:pt idx="1333">
                  <c:v>6.9</c:v>
                </c:pt>
                <c:pt idx="1334">
                  <c:v>6.9</c:v>
                </c:pt>
                <c:pt idx="1335">
                  <c:v>6.9</c:v>
                </c:pt>
                <c:pt idx="1336">
                  <c:v>6.9</c:v>
                </c:pt>
                <c:pt idx="1337">
                  <c:v>6.9</c:v>
                </c:pt>
                <c:pt idx="1338">
                  <c:v>6.9</c:v>
                </c:pt>
                <c:pt idx="1339">
                  <c:v>6.9</c:v>
                </c:pt>
                <c:pt idx="1340">
                  <c:v>6.9</c:v>
                </c:pt>
                <c:pt idx="1341">
                  <c:v>6.9</c:v>
                </c:pt>
                <c:pt idx="1342">
                  <c:v>6.9</c:v>
                </c:pt>
                <c:pt idx="1343">
                  <c:v>6.9</c:v>
                </c:pt>
                <c:pt idx="1344">
                  <c:v>6.9</c:v>
                </c:pt>
                <c:pt idx="1345">
                  <c:v>6.9</c:v>
                </c:pt>
                <c:pt idx="1346">
                  <c:v>6.9</c:v>
                </c:pt>
                <c:pt idx="1347">
                  <c:v>6.9</c:v>
                </c:pt>
                <c:pt idx="1348">
                  <c:v>6.9</c:v>
                </c:pt>
                <c:pt idx="1349">
                  <c:v>6.9</c:v>
                </c:pt>
                <c:pt idx="1350">
                  <c:v>6.9</c:v>
                </c:pt>
                <c:pt idx="1351">
                  <c:v>6.9</c:v>
                </c:pt>
                <c:pt idx="1352">
                  <c:v>6.9</c:v>
                </c:pt>
                <c:pt idx="1353">
                  <c:v>6.9</c:v>
                </c:pt>
                <c:pt idx="1354">
                  <c:v>6.9</c:v>
                </c:pt>
                <c:pt idx="1355">
                  <c:v>6.9</c:v>
                </c:pt>
                <c:pt idx="1356">
                  <c:v>6.9</c:v>
                </c:pt>
                <c:pt idx="1357">
                  <c:v>6.9</c:v>
                </c:pt>
                <c:pt idx="1358">
                  <c:v>6.9</c:v>
                </c:pt>
                <c:pt idx="1359">
                  <c:v>6.9</c:v>
                </c:pt>
                <c:pt idx="1360">
                  <c:v>6.9</c:v>
                </c:pt>
                <c:pt idx="1361">
                  <c:v>6.9</c:v>
                </c:pt>
                <c:pt idx="1362">
                  <c:v>6.9</c:v>
                </c:pt>
                <c:pt idx="1363">
                  <c:v>6.9</c:v>
                </c:pt>
                <c:pt idx="1364">
                  <c:v>6.9</c:v>
                </c:pt>
                <c:pt idx="1365">
                  <c:v>6.9</c:v>
                </c:pt>
                <c:pt idx="1366">
                  <c:v>6.9</c:v>
                </c:pt>
                <c:pt idx="1367">
                  <c:v>6.9</c:v>
                </c:pt>
                <c:pt idx="1368">
                  <c:v>6.9</c:v>
                </c:pt>
                <c:pt idx="1369">
                  <c:v>6.9</c:v>
                </c:pt>
                <c:pt idx="1370">
                  <c:v>6.9</c:v>
                </c:pt>
                <c:pt idx="1371">
                  <c:v>6.9</c:v>
                </c:pt>
                <c:pt idx="1372">
                  <c:v>6.9</c:v>
                </c:pt>
                <c:pt idx="1373">
                  <c:v>6.9</c:v>
                </c:pt>
                <c:pt idx="1374">
                  <c:v>6.9</c:v>
                </c:pt>
                <c:pt idx="1375">
                  <c:v>6.9</c:v>
                </c:pt>
                <c:pt idx="1376">
                  <c:v>6.9</c:v>
                </c:pt>
                <c:pt idx="1377">
                  <c:v>6.9</c:v>
                </c:pt>
                <c:pt idx="1378">
                  <c:v>6.9</c:v>
                </c:pt>
                <c:pt idx="1379">
                  <c:v>6.9</c:v>
                </c:pt>
                <c:pt idx="1380">
                  <c:v>6.9</c:v>
                </c:pt>
                <c:pt idx="1381">
                  <c:v>6.9</c:v>
                </c:pt>
                <c:pt idx="1382">
                  <c:v>6.9</c:v>
                </c:pt>
                <c:pt idx="1383">
                  <c:v>6.9</c:v>
                </c:pt>
                <c:pt idx="1384">
                  <c:v>6.9</c:v>
                </c:pt>
                <c:pt idx="1385">
                  <c:v>6.9</c:v>
                </c:pt>
                <c:pt idx="1386">
                  <c:v>6.9</c:v>
                </c:pt>
                <c:pt idx="1387">
                  <c:v>6.9</c:v>
                </c:pt>
                <c:pt idx="1388">
                  <c:v>6.9</c:v>
                </c:pt>
                <c:pt idx="1389">
                  <c:v>6.9</c:v>
                </c:pt>
                <c:pt idx="1390">
                  <c:v>6.9</c:v>
                </c:pt>
                <c:pt idx="1391">
                  <c:v>6.9</c:v>
                </c:pt>
                <c:pt idx="1392">
                  <c:v>6.9</c:v>
                </c:pt>
                <c:pt idx="1393">
                  <c:v>6.9</c:v>
                </c:pt>
                <c:pt idx="1394">
                  <c:v>6.9</c:v>
                </c:pt>
                <c:pt idx="1395">
                  <c:v>6.8</c:v>
                </c:pt>
                <c:pt idx="1396">
                  <c:v>6.8</c:v>
                </c:pt>
                <c:pt idx="1397">
                  <c:v>6.8</c:v>
                </c:pt>
                <c:pt idx="1398">
                  <c:v>6.8</c:v>
                </c:pt>
                <c:pt idx="1399">
                  <c:v>6.8</c:v>
                </c:pt>
                <c:pt idx="1400">
                  <c:v>6.8</c:v>
                </c:pt>
                <c:pt idx="1401">
                  <c:v>6.8</c:v>
                </c:pt>
                <c:pt idx="1402">
                  <c:v>6.8</c:v>
                </c:pt>
                <c:pt idx="1403">
                  <c:v>6.8</c:v>
                </c:pt>
                <c:pt idx="1404">
                  <c:v>6.8</c:v>
                </c:pt>
                <c:pt idx="1405">
                  <c:v>6.8</c:v>
                </c:pt>
                <c:pt idx="1406">
                  <c:v>6.8</c:v>
                </c:pt>
                <c:pt idx="1407">
                  <c:v>6.8</c:v>
                </c:pt>
                <c:pt idx="1408">
                  <c:v>6.8</c:v>
                </c:pt>
                <c:pt idx="1409">
                  <c:v>6.8</c:v>
                </c:pt>
                <c:pt idx="1410">
                  <c:v>6.8</c:v>
                </c:pt>
                <c:pt idx="1411">
                  <c:v>6.8</c:v>
                </c:pt>
                <c:pt idx="1412">
                  <c:v>6.8</c:v>
                </c:pt>
                <c:pt idx="1413">
                  <c:v>6.8</c:v>
                </c:pt>
                <c:pt idx="1414">
                  <c:v>6.8</c:v>
                </c:pt>
                <c:pt idx="1415">
                  <c:v>6.8</c:v>
                </c:pt>
                <c:pt idx="1416">
                  <c:v>6.8</c:v>
                </c:pt>
                <c:pt idx="1417">
                  <c:v>6.8</c:v>
                </c:pt>
                <c:pt idx="1418">
                  <c:v>6.8</c:v>
                </c:pt>
                <c:pt idx="1419">
                  <c:v>6.8</c:v>
                </c:pt>
                <c:pt idx="1420">
                  <c:v>6.8</c:v>
                </c:pt>
                <c:pt idx="1421">
                  <c:v>6.8</c:v>
                </c:pt>
                <c:pt idx="1422">
                  <c:v>6.8</c:v>
                </c:pt>
                <c:pt idx="1423">
                  <c:v>6.8</c:v>
                </c:pt>
                <c:pt idx="1424">
                  <c:v>6.8</c:v>
                </c:pt>
                <c:pt idx="1425">
                  <c:v>6.8</c:v>
                </c:pt>
                <c:pt idx="1426">
                  <c:v>6.8</c:v>
                </c:pt>
                <c:pt idx="1427">
                  <c:v>6.8</c:v>
                </c:pt>
                <c:pt idx="1428">
                  <c:v>6.8</c:v>
                </c:pt>
                <c:pt idx="1429">
                  <c:v>6.8</c:v>
                </c:pt>
                <c:pt idx="1430">
                  <c:v>6.8</c:v>
                </c:pt>
                <c:pt idx="1431">
                  <c:v>6.8</c:v>
                </c:pt>
                <c:pt idx="1432">
                  <c:v>6.8</c:v>
                </c:pt>
                <c:pt idx="1433">
                  <c:v>6.8</c:v>
                </c:pt>
                <c:pt idx="1434">
                  <c:v>6.8</c:v>
                </c:pt>
                <c:pt idx="1435">
                  <c:v>6.8</c:v>
                </c:pt>
                <c:pt idx="1436">
                  <c:v>6.8</c:v>
                </c:pt>
                <c:pt idx="1437">
                  <c:v>6.8</c:v>
                </c:pt>
                <c:pt idx="1438">
                  <c:v>6.8</c:v>
                </c:pt>
                <c:pt idx="1439">
                  <c:v>6.8</c:v>
                </c:pt>
                <c:pt idx="1440">
                  <c:v>6.8</c:v>
                </c:pt>
                <c:pt idx="1441">
                  <c:v>6.8</c:v>
                </c:pt>
                <c:pt idx="1442">
                  <c:v>6.8</c:v>
                </c:pt>
                <c:pt idx="1443">
                  <c:v>6.8</c:v>
                </c:pt>
                <c:pt idx="1444">
                  <c:v>6.8</c:v>
                </c:pt>
                <c:pt idx="1445">
                  <c:v>6.8</c:v>
                </c:pt>
                <c:pt idx="1446">
                  <c:v>6.8</c:v>
                </c:pt>
                <c:pt idx="1447">
                  <c:v>6.8</c:v>
                </c:pt>
                <c:pt idx="1448">
                  <c:v>6.8</c:v>
                </c:pt>
                <c:pt idx="1449">
                  <c:v>6.8</c:v>
                </c:pt>
                <c:pt idx="1450">
                  <c:v>6.8</c:v>
                </c:pt>
                <c:pt idx="1451">
                  <c:v>6.8</c:v>
                </c:pt>
                <c:pt idx="1452">
                  <c:v>6.8</c:v>
                </c:pt>
                <c:pt idx="1453">
                  <c:v>6.8</c:v>
                </c:pt>
                <c:pt idx="1454">
                  <c:v>6.8</c:v>
                </c:pt>
                <c:pt idx="1455">
                  <c:v>6.8</c:v>
                </c:pt>
                <c:pt idx="1456">
                  <c:v>6.8</c:v>
                </c:pt>
                <c:pt idx="1457">
                  <c:v>6.8</c:v>
                </c:pt>
                <c:pt idx="1458">
                  <c:v>6.8</c:v>
                </c:pt>
                <c:pt idx="1459">
                  <c:v>6.8</c:v>
                </c:pt>
                <c:pt idx="1460">
                  <c:v>6.8</c:v>
                </c:pt>
                <c:pt idx="1461">
                  <c:v>6.8</c:v>
                </c:pt>
                <c:pt idx="1462">
                  <c:v>6.8</c:v>
                </c:pt>
                <c:pt idx="1463">
                  <c:v>6.8</c:v>
                </c:pt>
                <c:pt idx="1464">
                  <c:v>6.8</c:v>
                </c:pt>
                <c:pt idx="1465">
                  <c:v>6.8</c:v>
                </c:pt>
                <c:pt idx="1466">
                  <c:v>6.8</c:v>
                </c:pt>
                <c:pt idx="1467">
                  <c:v>6.8</c:v>
                </c:pt>
                <c:pt idx="1468">
                  <c:v>6.8</c:v>
                </c:pt>
                <c:pt idx="1469">
                  <c:v>6.8</c:v>
                </c:pt>
                <c:pt idx="1470">
                  <c:v>6.8</c:v>
                </c:pt>
                <c:pt idx="1471">
                  <c:v>6.8</c:v>
                </c:pt>
                <c:pt idx="1472">
                  <c:v>6.8</c:v>
                </c:pt>
                <c:pt idx="1473">
                  <c:v>6.8</c:v>
                </c:pt>
                <c:pt idx="1474">
                  <c:v>6.8</c:v>
                </c:pt>
                <c:pt idx="1475">
                  <c:v>6.8</c:v>
                </c:pt>
                <c:pt idx="1476">
                  <c:v>6.8</c:v>
                </c:pt>
                <c:pt idx="1477">
                  <c:v>6.8</c:v>
                </c:pt>
                <c:pt idx="1478">
                  <c:v>6.8</c:v>
                </c:pt>
                <c:pt idx="1479">
                  <c:v>6.8</c:v>
                </c:pt>
                <c:pt idx="1480">
                  <c:v>6.8</c:v>
                </c:pt>
                <c:pt idx="1481">
                  <c:v>6.8</c:v>
                </c:pt>
                <c:pt idx="1482">
                  <c:v>6.8</c:v>
                </c:pt>
                <c:pt idx="1483">
                  <c:v>6.8</c:v>
                </c:pt>
                <c:pt idx="1484">
                  <c:v>6.8</c:v>
                </c:pt>
                <c:pt idx="1485">
                  <c:v>6.8</c:v>
                </c:pt>
                <c:pt idx="1486">
                  <c:v>6.8</c:v>
                </c:pt>
                <c:pt idx="1487">
                  <c:v>6.8</c:v>
                </c:pt>
                <c:pt idx="1488">
                  <c:v>6.8</c:v>
                </c:pt>
                <c:pt idx="1489">
                  <c:v>6.8</c:v>
                </c:pt>
                <c:pt idx="1490">
                  <c:v>6.8</c:v>
                </c:pt>
                <c:pt idx="1491">
                  <c:v>6.8</c:v>
                </c:pt>
                <c:pt idx="1492">
                  <c:v>6.8</c:v>
                </c:pt>
                <c:pt idx="1493">
                  <c:v>6.8</c:v>
                </c:pt>
                <c:pt idx="1494">
                  <c:v>6.8</c:v>
                </c:pt>
                <c:pt idx="1495">
                  <c:v>6.8</c:v>
                </c:pt>
                <c:pt idx="1496">
                  <c:v>6.8</c:v>
                </c:pt>
                <c:pt idx="1497">
                  <c:v>6.8</c:v>
                </c:pt>
                <c:pt idx="1498">
                  <c:v>6.8</c:v>
                </c:pt>
                <c:pt idx="1499">
                  <c:v>6.8</c:v>
                </c:pt>
                <c:pt idx="1500">
                  <c:v>6.8</c:v>
                </c:pt>
                <c:pt idx="1501">
                  <c:v>6.8</c:v>
                </c:pt>
                <c:pt idx="1502">
                  <c:v>6.8</c:v>
                </c:pt>
                <c:pt idx="1503">
                  <c:v>6.8</c:v>
                </c:pt>
                <c:pt idx="1504">
                  <c:v>6.8</c:v>
                </c:pt>
                <c:pt idx="1505">
                  <c:v>6.8</c:v>
                </c:pt>
                <c:pt idx="1506">
                  <c:v>6.8</c:v>
                </c:pt>
                <c:pt idx="1507">
                  <c:v>6.8</c:v>
                </c:pt>
                <c:pt idx="1508">
                  <c:v>6.8</c:v>
                </c:pt>
                <c:pt idx="1509">
                  <c:v>6.8</c:v>
                </c:pt>
                <c:pt idx="1510">
                  <c:v>6.8</c:v>
                </c:pt>
                <c:pt idx="1511">
                  <c:v>6.8</c:v>
                </c:pt>
                <c:pt idx="1512">
                  <c:v>6.8</c:v>
                </c:pt>
                <c:pt idx="1513">
                  <c:v>6.8</c:v>
                </c:pt>
                <c:pt idx="1514">
                  <c:v>6.8</c:v>
                </c:pt>
                <c:pt idx="1515">
                  <c:v>6.8</c:v>
                </c:pt>
                <c:pt idx="1516">
                  <c:v>6.8</c:v>
                </c:pt>
                <c:pt idx="1517">
                  <c:v>6.8</c:v>
                </c:pt>
                <c:pt idx="1518">
                  <c:v>6.8</c:v>
                </c:pt>
                <c:pt idx="1519">
                  <c:v>6.8</c:v>
                </c:pt>
                <c:pt idx="1520">
                  <c:v>6.8</c:v>
                </c:pt>
                <c:pt idx="1521">
                  <c:v>6.8</c:v>
                </c:pt>
                <c:pt idx="1522">
                  <c:v>6.8</c:v>
                </c:pt>
                <c:pt idx="1523">
                  <c:v>6.8</c:v>
                </c:pt>
                <c:pt idx="1524">
                  <c:v>6.8</c:v>
                </c:pt>
                <c:pt idx="1525">
                  <c:v>6.8</c:v>
                </c:pt>
                <c:pt idx="1526">
                  <c:v>6.8</c:v>
                </c:pt>
                <c:pt idx="1527">
                  <c:v>6.8</c:v>
                </c:pt>
                <c:pt idx="1528">
                  <c:v>6.8</c:v>
                </c:pt>
                <c:pt idx="1529">
                  <c:v>6.8</c:v>
                </c:pt>
                <c:pt idx="1530">
                  <c:v>6.8</c:v>
                </c:pt>
                <c:pt idx="1531">
                  <c:v>6.8</c:v>
                </c:pt>
                <c:pt idx="1532">
                  <c:v>6.8</c:v>
                </c:pt>
                <c:pt idx="1533">
                  <c:v>6.8</c:v>
                </c:pt>
                <c:pt idx="1534">
                  <c:v>6.8</c:v>
                </c:pt>
                <c:pt idx="1535">
                  <c:v>6.7</c:v>
                </c:pt>
                <c:pt idx="1536">
                  <c:v>6.7</c:v>
                </c:pt>
                <c:pt idx="1537">
                  <c:v>6.7</c:v>
                </c:pt>
                <c:pt idx="1538">
                  <c:v>6.7</c:v>
                </c:pt>
                <c:pt idx="1539">
                  <c:v>6.7</c:v>
                </c:pt>
                <c:pt idx="1540">
                  <c:v>6.7</c:v>
                </c:pt>
                <c:pt idx="1541">
                  <c:v>6.7</c:v>
                </c:pt>
                <c:pt idx="1542">
                  <c:v>6.7</c:v>
                </c:pt>
                <c:pt idx="1543">
                  <c:v>6.7</c:v>
                </c:pt>
                <c:pt idx="1544">
                  <c:v>6.7</c:v>
                </c:pt>
                <c:pt idx="1545">
                  <c:v>6.7</c:v>
                </c:pt>
                <c:pt idx="1546">
                  <c:v>6.7</c:v>
                </c:pt>
                <c:pt idx="1547">
                  <c:v>6.7</c:v>
                </c:pt>
                <c:pt idx="1548">
                  <c:v>6.7</c:v>
                </c:pt>
                <c:pt idx="1549">
                  <c:v>6.7</c:v>
                </c:pt>
                <c:pt idx="1550">
                  <c:v>6.7</c:v>
                </c:pt>
                <c:pt idx="1551">
                  <c:v>6.7</c:v>
                </c:pt>
                <c:pt idx="1552">
                  <c:v>6.7</c:v>
                </c:pt>
                <c:pt idx="1553">
                  <c:v>6.7</c:v>
                </c:pt>
                <c:pt idx="1554">
                  <c:v>6.7</c:v>
                </c:pt>
                <c:pt idx="1555">
                  <c:v>6.7</c:v>
                </c:pt>
                <c:pt idx="1556">
                  <c:v>6.7</c:v>
                </c:pt>
                <c:pt idx="1557">
                  <c:v>6.7</c:v>
                </c:pt>
                <c:pt idx="1558">
                  <c:v>6.7</c:v>
                </c:pt>
                <c:pt idx="1559">
                  <c:v>6.7</c:v>
                </c:pt>
                <c:pt idx="1560">
                  <c:v>6.7</c:v>
                </c:pt>
                <c:pt idx="1561">
                  <c:v>6.7</c:v>
                </c:pt>
                <c:pt idx="1562">
                  <c:v>6.7</c:v>
                </c:pt>
                <c:pt idx="1563">
                  <c:v>6.7</c:v>
                </c:pt>
                <c:pt idx="1564">
                  <c:v>6.7</c:v>
                </c:pt>
                <c:pt idx="1565">
                  <c:v>6.7</c:v>
                </c:pt>
                <c:pt idx="1566">
                  <c:v>6.7</c:v>
                </c:pt>
                <c:pt idx="1567">
                  <c:v>6.7</c:v>
                </c:pt>
                <c:pt idx="1568">
                  <c:v>6.7</c:v>
                </c:pt>
                <c:pt idx="1569">
                  <c:v>6.7</c:v>
                </c:pt>
                <c:pt idx="1570">
                  <c:v>6.7</c:v>
                </c:pt>
                <c:pt idx="1571">
                  <c:v>6.7</c:v>
                </c:pt>
                <c:pt idx="1572">
                  <c:v>6.7</c:v>
                </c:pt>
                <c:pt idx="1573">
                  <c:v>6.7</c:v>
                </c:pt>
                <c:pt idx="1574">
                  <c:v>6.7</c:v>
                </c:pt>
                <c:pt idx="1575">
                  <c:v>6.7</c:v>
                </c:pt>
                <c:pt idx="1576">
                  <c:v>6.7</c:v>
                </c:pt>
                <c:pt idx="1577">
                  <c:v>6.7</c:v>
                </c:pt>
                <c:pt idx="1578">
                  <c:v>6.7</c:v>
                </c:pt>
                <c:pt idx="1579">
                  <c:v>6.7</c:v>
                </c:pt>
                <c:pt idx="1580">
                  <c:v>6.7</c:v>
                </c:pt>
                <c:pt idx="1581">
                  <c:v>6.7</c:v>
                </c:pt>
                <c:pt idx="1582">
                  <c:v>6.7</c:v>
                </c:pt>
                <c:pt idx="1583">
                  <c:v>6.7</c:v>
                </c:pt>
                <c:pt idx="1584">
                  <c:v>6.7</c:v>
                </c:pt>
                <c:pt idx="1585">
                  <c:v>6.7</c:v>
                </c:pt>
                <c:pt idx="1586">
                  <c:v>6.7</c:v>
                </c:pt>
                <c:pt idx="1587">
                  <c:v>6.7</c:v>
                </c:pt>
                <c:pt idx="1588">
                  <c:v>6.7</c:v>
                </c:pt>
                <c:pt idx="1589">
                  <c:v>6.7</c:v>
                </c:pt>
                <c:pt idx="1590">
                  <c:v>6.7</c:v>
                </c:pt>
                <c:pt idx="1591">
                  <c:v>6.7</c:v>
                </c:pt>
                <c:pt idx="1592">
                  <c:v>6.7</c:v>
                </c:pt>
                <c:pt idx="1593">
                  <c:v>6.7</c:v>
                </c:pt>
                <c:pt idx="1594">
                  <c:v>6.7</c:v>
                </c:pt>
                <c:pt idx="1595">
                  <c:v>6.7</c:v>
                </c:pt>
                <c:pt idx="1596">
                  <c:v>6.7</c:v>
                </c:pt>
                <c:pt idx="1597">
                  <c:v>6.7</c:v>
                </c:pt>
                <c:pt idx="1598">
                  <c:v>6.7</c:v>
                </c:pt>
                <c:pt idx="1599">
                  <c:v>6.7</c:v>
                </c:pt>
                <c:pt idx="1600">
                  <c:v>6.7</c:v>
                </c:pt>
                <c:pt idx="1601">
                  <c:v>6.7</c:v>
                </c:pt>
                <c:pt idx="1602">
                  <c:v>6.7</c:v>
                </c:pt>
                <c:pt idx="1603">
                  <c:v>6.7</c:v>
                </c:pt>
                <c:pt idx="1604">
                  <c:v>6.7</c:v>
                </c:pt>
                <c:pt idx="1605">
                  <c:v>6.7</c:v>
                </c:pt>
                <c:pt idx="1606">
                  <c:v>6.7</c:v>
                </c:pt>
                <c:pt idx="1607">
                  <c:v>6.7</c:v>
                </c:pt>
                <c:pt idx="1608">
                  <c:v>6.7</c:v>
                </c:pt>
                <c:pt idx="1609">
                  <c:v>6.7</c:v>
                </c:pt>
                <c:pt idx="1610">
                  <c:v>6.7</c:v>
                </c:pt>
                <c:pt idx="1611">
                  <c:v>6.7</c:v>
                </c:pt>
                <c:pt idx="1612">
                  <c:v>6.7</c:v>
                </c:pt>
                <c:pt idx="1613">
                  <c:v>6.7</c:v>
                </c:pt>
                <c:pt idx="1614">
                  <c:v>6.7</c:v>
                </c:pt>
                <c:pt idx="1615">
                  <c:v>6.7</c:v>
                </c:pt>
                <c:pt idx="1616">
                  <c:v>6.7</c:v>
                </c:pt>
                <c:pt idx="1617">
                  <c:v>6.7</c:v>
                </c:pt>
                <c:pt idx="1618">
                  <c:v>6.7</c:v>
                </c:pt>
                <c:pt idx="1619">
                  <c:v>6.7</c:v>
                </c:pt>
                <c:pt idx="1620">
                  <c:v>6.7</c:v>
                </c:pt>
                <c:pt idx="1621">
                  <c:v>6.7</c:v>
                </c:pt>
                <c:pt idx="1622">
                  <c:v>6.7</c:v>
                </c:pt>
                <c:pt idx="1623">
                  <c:v>6.7</c:v>
                </c:pt>
                <c:pt idx="1624">
                  <c:v>6.7</c:v>
                </c:pt>
                <c:pt idx="1625">
                  <c:v>6.7</c:v>
                </c:pt>
                <c:pt idx="1626">
                  <c:v>6.7</c:v>
                </c:pt>
                <c:pt idx="1627">
                  <c:v>6.7</c:v>
                </c:pt>
                <c:pt idx="1628">
                  <c:v>6.7</c:v>
                </c:pt>
                <c:pt idx="1629">
                  <c:v>6.7</c:v>
                </c:pt>
                <c:pt idx="1630">
                  <c:v>6.7</c:v>
                </c:pt>
                <c:pt idx="1631">
                  <c:v>6.7</c:v>
                </c:pt>
                <c:pt idx="1632">
                  <c:v>6.7</c:v>
                </c:pt>
                <c:pt idx="1633">
                  <c:v>6.7</c:v>
                </c:pt>
                <c:pt idx="1634">
                  <c:v>6.7</c:v>
                </c:pt>
                <c:pt idx="1635">
                  <c:v>6.7</c:v>
                </c:pt>
                <c:pt idx="1636">
                  <c:v>6.7</c:v>
                </c:pt>
                <c:pt idx="1637">
                  <c:v>6.7</c:v>
                </c:pt>
                <c:pt idx="1638">
                  <c:v>6.7</c:v>
                </c:pt>
                <c:pt idx="1639">
                  <c:v>6.7</c:v>
                </c:pt>
                <c:pt idx="1640">
                  <c:v>6.7</c:v>
                </c:pt>
                <c:pt idx="1641">
                  <c:v>6.7</c:v>
                </c:pt>
                <c:pt idx="1642">
                  <c:v>6.7</c:v>
                </c:pt>
                <c:pt idx="1643">
                  <c:v>6.7</c:v>
                </c:pt>
                <c:pt idx="1644">
                  <c:v>6.7</c:v>
                </c:pt>
                <c:pt idx="1645">
                  <c:v>6.7</c:v>
                </c:pt>
                <c:pt idx="1646">
                  <c:v>6.7</c:v>
                </c:pt>
                <c:pt idx="1647">
                  <c:v>6.7</c:v>
                </c:pt>
                <c:pt idx="1648">
                  <c:v>6.7</c:v>
                </c:pt>
                <c:pt idx="1649">
                  <c:v>6.7</c:v>
                </c:pt>
                <c:pt idx="1650">
                  <c:v>6.7</c:v>
                </c:pt>
                <c:pt idx="1651">
                  <c:v>6.7</c:v>
                </c:pt>
                <c:pt idx="1652">
                  <c:v>6.7</c:v>
                </c:pt>
                <c:pt idx="1653">
                  <c:v>6.7</c:v>
                </c:pt>
                <c:pt idx="1654">
                  <c:v>6.7</c:v>
                </c:pt>
                <c:pt idx="1655">
                  <c:v>6.7</c:v>
                </c:pt>
                <c:pt idx="1656">
                  <c:v>6.7</c:v>
                </c:pt>
                <c:pt idx="1657">
                  <c:v>6.7</c:v>
                </c:pt>
                <c:pt idx="1658">
                  <c:v>6.7</c:v>
                </c:pt>
                <c:pt idx="1659">
                  <c:v>6.7</c:v>
                </c:pt>
                <c:pt idx="1660">
                  <c:v>6.7</c:v>
                </c:pt>
                <c:pt idx="1661">
                  <c:v>6.7</c:v>
                </c:pt>
                <c:pt idx="1662">
                  <c:v>6.7</c:v>
                </c:pt>
                <c:pt idx="1663">
                  <c:v>6.7</c:v>
                </c:pt>
                <c:pt idx="1664">
                  <c:v>6.7</c:v>
                </c:pt>
                <c:pt idx="1665">
                  <c:v>6.7</c:v>
                </c:pt>
                <c:pt idx="1666">
                  <c:v>6.7</c:v>
                </c:pt>
                <c:pt idx="1667">
                  <c:v>6.7</c:v>
                </c:pt>
                <c:pt idx="1668">
                  <c:v>6.7</c:v>
                </c:pt>
                <c:pt idx="1669">
                  <c:v>6.7</c:v>
                </c:pt>
                <c:pt idx="1670">
                  <c:v>6.7</c:v>
                </c:pt>
                <c:pt idx="1671">
                  <c:v>6.7</c:v>
                </c:pt>
                <c:pt idx="1672">
                  <c:v>6.7</c:v>
                </c:pt>
                <c:pt idx="1673">
                  <c:v>6.7</c:v>
                </c:pt>
                <c:pt idx="1674">
                  <c:v>6.7</c:v>
                </c:pt>
                <c:pt idx="1675">
                  <c:v>6.7</c:v>
                </c:pt>
                <c:pt idx="1676">
                  <c:v>6.7</c:v>
                </c:pt>
                <c:pt idx="1677">
                  <c:v>6.7</c:v>
                </c:pt>
                <c:pt idx="1678">
                  <c:v>6.7</c:v>
                </c:pt>
                <c:pt idx="1679">
                  <c:v>6.7</c:v>
                </c:pt>
                <c:pt idx="1680">
                  <c:v>6.7</c:v>
                </c:pt>
                <c:pt idx="1681">
                  <c:v>6.7</c:v>
                </c:pt>
                <c:pt idx="1682">
                  <c:v>6.7</c:v>
                </c:pt>
                <c:pt idx="1683">
                  <c:v>6.7</c:v>
                </c:pt>
                <c:pt idx="1684">
                  <c:v>6.7</c:v>
                </c:pt>
                <c:pt idx="1685">
                  <c:v>6.7</c:v>
                </c:pt>
                <c:pt idx="1686">
                  <c:v>6.7</c:v>
                </c:pt>
                <c:pt idx="1687">
                  <c:v>6.7</c:v>
                </c:pt>
                <c:pt idx="1688">
                  <c:v>6.7</c:v>
                </c:pt>
                <c:pt idx="1689">
                  <c:v>6.7</c:v>
                </c:pt>
                <c:pt idx="1690">
                  <c:v>6.7</c:v>
                </c:pt>
                <c:pt idx="1691">
                  <c:v>6.7</c:v>
                </c:pt>
                <c:pt idx="1692">
                  <c:v>6.7</c:v>
                </c:pt>
                <c:pt idx="1693">
                  <c:v>6.7</c:v>
                </c:pt>
                <c:pt idx="1694">
                  <c:v>6.7</c:v>
                </c:pt>
                <c:pt idx="1695">
                  <c:v>6.7</c:v>
                </c:pt>
                <c:pt idx="1696">
                  <c:v>6.7</c:v>
                </c:pt>
                <c:pt idx="1697">
                  <c:v>6.7</c:v>
                </c:pt>
                <c:pt idx="1698">
                  <c:v>6.7</c:v>
                </c:pt>
                <c:pt idx="1699">
                  <c:v>6.7</c:v>
                </c:pt>
                <c:pt idx="1700">
                  <c:v>6.7</c:v>
                </c:pt>
                <c:pt idx="1701">
                  <c:v>6.7</c:v>
                </c:pt>
                <c:pt idx="1702">
                  <c:v>6.7</c:v>
                </c:pt>
                <c:pt idx="1703">
                  <c:v>6.7</c:v>
                </c:pt>
                <c:pt idx="1704">
                  <c:v>6.7</c:v>
                </c:pt>
                <c:pt idx="1705">
                  <c:v>6.7</c:v>
                </c:pt>
                <c:pt idx="1706">
                  <c:v>6.7</c:v>
                </c:pt>
                <c:pt idx="1707">
                  <c:v>6.7</c:v>
                </c:pt>
                <c:pt idx="1708">
                  <c:v>6.6</c:v>
                </c:pt>
                <c:pt idx="1709">
                  <c:v>6.6</c:v>
                </c:pt>
                <c:pt idx="1710">
                  <c:v>6.6</c:v>
                </c:pt>
                <c:pt idx="1711">
                  <c:v>6.6</c:v>
                </c:pt>
                <c:pt idx="1712">
                  <c:v>6.6</c:v>
                </c:pt>
                <c:pt idx="1713">
                  <c:v>6.6</c:v>
                </c:pt>
                <c:pt idx="1714">
                  <c:v>6.6</c:v>
                </c:pt>
                <c:pt idx="1715">
                  <c:v>6.6</c:v>
                </c:pt>
                <c:pt idx="1716">
                  <c:v>6.6</c:v>
                </c:pt>
                <c:pt idx="1717">
                  <c:v>6.6</c:v>
                </c:pt>
                <c:pt idx="1718">
                  <c:v>6.6</c:v>
                </c:pt>
                <c:pt idx="1719">
                  <c:v>6.6</c:v>
                </c:pt>
                <c:pt idx="1720">
                  <c:v>6.6</c:v>
                </c:pt>
                <c:pt idx="1721">
                  <c:v>6.6</c:v>
                </c:pt>
                <c:pt idx="1722">
                  <c:v>6.6</c:v>
                </c:pt>
                <c:pt idx="1723">
                  <c:v>6.6</c:v>
                </c:pt>
                <c:pt idx="1724">
                  <c:v>6.6</c:v>
                </c:pt>
                <c:pt idx="1725">
                  <c:v>6.6</c:v>
                </c:pt>
                <c:pt idx="1726">
                  <c:v>6.6</c:v>
                </c:pt>
                <c:pt idx="1727">
                  <c:v>6.6</c:v>
                </c:pt>
                <c:pt idx="1728">
                  <c:v>6.6</c:v>
                </c:pt>
                <c:pt idx="1729">
                  <c:v>6.6</c:v>
                </c:pt>
                <c:pt idx="1730">
                  <c:v>6.6</c:v>
                </c:pt>
                <c:pt idx="1731">
                  <c:v>6.6</c:v>
                </c:pt>
                <c:pt idx="1732">
                  <c:v>6.6</c:v>
                </c:pt>
                <c:pt idx="1733">
                  <c:v>6.6</c:v>
                </c:pt>
                <c:pt idx="1734">
                  <c:v>6.6</c:v>
                </c:pt>
                <c:pt idx="1735">
                  <c:v>6.6</c:v>
                </c:pt>
                <c:pt idx="1736">
                  <c:v>6.6</c:v>
                </c:pt>
                <c:pt idx="1737">
                  <c:v>6.6</c:v>
                </c:pt>
                <c:pt idx="1738">
                  <c:v>6.6</c:v>
                </c:pt>
                <c:pt idx="1739">
                  <c:v>6.6</c:v>
                </c:pt>
                <c:pt idx="1740">
                  <c:v>6.6</c:v>
                </c:pt>
                <c:pt idx="1741">
                  <c:v>6.6</c:v>
                </c:pt>
                <c:pt idx="1742">
                  <c:v>6.6</c:v>
                </c:pt>
                <c:pt idx="1743">
                  <c:v>6.6</c:v>
                </c:pt>
                <c:pt idx="1744">
                  <c:v>6.6</c:v>
                </c:pt>
                <c:pt idx="1745">
                  <c:v>6.6</c:v>
                </c:pt>
                <c:pt idx="1746">
                  <c:v>6.6</c:v>
                </c:pt>
                <c:pt idx="1747">
                  <c:v>6.6</c:v>
                </c:pt>
                <c:pt idx="1748">
                  <c:v>6.6</c:v>
                </c:pt>
                <c:pt idx="1749">
                  <c:v>6.6</c:v>
                </c:pt>
                <c:pt idx="1750">
                  <c:v>6.6</c:v>
                </c:pt>
                <c:pt idx="1751">
                  <c:v>6.6</c:v>
                </c:pt>
                <c:pt idx="1752">
                  <c:v>6.6</c:v>
                </c:pt>
                <c:pt idx="1753">
                  <c:v>6.6</c:v>
                </c:pt>
                <c:pt idx="1754">
                  <c:v>6.6</c:v>
                </c:pt>
                <c:pt idx="1755">
                  <c:v>6.6</c:v>
                </c:pt>
                <c:pt idx="1756">
                  <c:v>6.6</c:v>
                </c:pt>
                <c:pt idx="1757">
                  <c:v>6.6</c:v>
                </c:pt>
                <c:pt idx="1758">
                  <c:v>6.6</c:v>
                </c:pt>
                <c:pt idx="1759">
                  <c:v>6.6</c:v>
                </c:pt>
                <c:pt idx="1760">
                  <c:v>6.6</c:v>
                </c:pt>
                <c:pt idx="1761">
                  <c:v>6.6</c:v>
                </c:pt>
                <c:pt idx="1762">
                  <c:v>6.6</c:v>
                </c:pt>
                <c:pt idx="1763">
                  <c:v>6.6</c:v>
                </c:pt>
                <c:pt idx="1764">
                  <c:v>6.6</c:v>
                </c:pt>
                <c:pt idx="1765">
                  <c:v>6.6</c:v>
                </c:pt>
                <c:pt idx="1766">
                  <c:v>6.6</c:v>
                </c:pt>
                <c:pt idx="1767">
                  <c:v>6.6</c:v>
                </c:pt>
                <c:pt idx="1768">
                  <c:v>6.6</c:v>
                </c:pt>
                <c:pt idx="1769">
                  <c:v>6.6</c:v>
                </c:pt>
                <c:pt idx="1770">
                  <c:v>6.6</c:v>
                </c:pt>
                <c:pt idx="1771">
                  <c:v>6.6</c:v>
                </c:pt>
                <c:pt idx="1772">
                  <c:v>6.6</c:v>
                </c:pt>
                <c:pt idx="1773">
                  <c:v>6.6</c:v>
                </c:pt>
                <c:pt idx="1774">
                  <c:v>6.6</c:v>
                </c:pt>
                <c:pt idx="1775">
                  <c:v>6.6</c:v>
                </c:pt>
                <c:pt idx="1776">
                  <c:v>6.6</c:v>
                </c:pt>
                <c:pt idx="1777">
                  <c:v>6.6</c:v>
                </c:pt>
                <c:pt idx="1778">
                  <c:v>6.6</c:v>
                </c:pt>
                <c:pt idx="1779">
                  <c:v>6.6</c:v>
                </c:pt>
                <c:pt idx="1780">
                  <c:v>6.6</c:v>
                </c:pt>
                <c:pt idx="1781">
                  <c:v>6.6</c:v>
                </c:pt>
                <c:pt idx="1782">
                  <c:v>6.6</c:v>
                </c:pt>
                <c:pt idx="1783">
                  <c:v>6.6</c:v>
                </c:pt>
                <c:pt idx="1784">
                  <c:v>6.6</c:v>
                </c:pt>
                <c:pt idx="1785">
                  <c:v>6.6</c:v>
                </c:pt>
                <c:pt idx="1786">
                  <c:v>6.6</c:v>
                </c:pt>
                <c:pt idx="1787">
                  <c:v>6.6</c:v>
                </c:pt>
                <c:pt idx="1788">
                  <c:v>6.6</c:v>
                </c:pt>
                <c:pt idx="1789">
                  <c:v>6.6</c:v>
                </c:pt>
                <c:pt idx="1790">
                  <c:v>6.6</c:v>
                </c:pt>
                <c:pt idx="1791">
                  <c:v>6.6</c:v>
                </c:pt>
                <c:pt idx="1792">
                  <c:v>6.6</c:v>
                </c:pt>
                <c:pt idx="1793">
                  <c:v>6.6</c:v>
                </c:pt>
                <c:pt idx="1794">
                  <c:v>6.6</c:v>
                </c:pt>
                <c:pt idx="1795">
                  <c:v>6.6</c:v>
                </c:pt>
                <c:pt idx="1796">
                  <c:v>6.6</c:v>
                </c:pt>
                <c:pt idx="1797">
                  <c:v>6.6</c:v>
                </c:pt>
                <c:pt idx="1798">
                  <c:v>6.6</c:v>
                </c:pt>
                <c:pt idx="1799">
                  <c:v>6.6</c:v>
                </c:pt>
                <c:pt idx="1800">
                  <c:v>6.6</c:v>
                </c:pt>
                <c:pt idx="1801">
                  <c:v>6.6</c:v>
                </c:pt>
                <c:pt idx="1802">
                  <c:v>6.6</c:v>
                </c:pt>
                <c:pt idx="1803">
                  <c:v>6.6</c:v>
                </c:pt>
                <c:pt idx="1804">
                  <c:v>6.6</c:v>
                </c:pt>
                <c:pt idx="1805">
                  <c:v>6.6</c:v>
                </c:pt>
                <c:pt idx="1806">
                  <c:v>6.6</c:v>
                </c:pt>
                <c:pt idx="1807">
                  <c:v>6.6</c:v>
                </c:pt>
                <c:pt idx="1808">
                  <c:v>6.6</c:v>
                </c:pt>
                <c:pt idx="1809">
                  <c:v>6.6</c:v>
                </c:pt>
                <c:pt idx="1810">
                  <c:v>6.6</c:v>
                </c:pt>
                <c:pt idx="1811">
                  <c:v>6.6</c:v>
                </c:pt>
                <c:pt idx="1812">
                  <c:v>6.6</c:v>
                </c:pt>
                <c:pt idx="1813">
                  <c:v>6.6</c:v>
                </c:pt>
                <c:pt idx="1814">
                  <c:v>6.6</c:v>
                </c:pt>
                <c:pt idx="1815">
                  <c:v>6.6</c:v>
                </c:pt>
                <c:pt idx="1816">
                  <c:v>6.6</c:v>
                </c:pt>
                <c:pt idx="1817">
                  <c:v>6.6</c:v>
                </c:pt>
                <c:pt idx="1818">
                  <c:v>6.6</c:v>
                </c:pt>
                <c:pt idx="1819">
                  <c:v>6.6</c:v>
                </c:pt>
                <c:pt idx="1820">
                  <c:v>6.6</c:v>
                </c:pt>
                <c:pt idx="1821">
                  <c:v>6.6</c:v>
                </c:pt>
                <c:pt idx="1822">
                  <c:v>6.6</c:v>
                </c:pt>
                <c:pt idx="1823">
                  <c:v>6.6</c:v>
                </c:pt>
                <c:pt idx="1824">
                  <c:v>6.6</c:v>
                </c:pt>
                <c:pt idx="1825">
                  <c:v>6.6</c:v>
                </c:pt>
                <c:pt idx="1826">
                  <c:v>6.6</c:v>
                </c:pt>
                <c:pt idx="1827">
                  <c:v>6.6</c:v>
                </c:pt>
                <c:pt idx="1828">
                  <c:v>6.6</c:v>
                </c:pt>
                <c:pt idx="1829">
                  <c:v>6.6</c:v>
                </c:pt>
                <c:pt idx="1830">
                  <c:v>6.6</c:v>
                </c:pt>
                <c:pt idx="1831">
                  <c:v>6.6</c:v>
                </c:pt>
                <c:pt idx="1832">
                  <c:v>6.6</c:v>
                </c:pt>
                <c:pt idx="1833">
                  <c:v>6.6</c:v>
                </c:pt>
                <c:pt idx="1834">
                  <c:v>6.6</c:v>
                </c:pt>
                <c:pt idx="1835">
                  <c:v>6.6</c:v>
                </c:pt>
                <c:pt idx="1836">
                  <c:v>6.6</c:v>
                </c:pt>
                <c:pt idx="1837">
                  <c:v>6.6</c:v>
                </c:pt>
                <c:pt idx="1838">
                  <c:v>6.6</c:v>
                </c:pt>
                <c:pt idx="1839">
                  <c:v>6.6</c:v>
                </c:pt>
                <c:pt idx="1840">
                  <c:v>6.6</c:v>
                </c:pt>
                <c:pt idx="1841">
                  <c:v>6.6</c:v>
                </c:pt>
                <c:pt idx="1842">
                  <c:v>6.6</c:v>
                </c:pt>
                <c:pt idx="1843">
                  <c:v>6.6</c:v>
                </c:pt>
                <c:pt idx="1844">
                  <c:v>6.6</c:v>
                </c:pt>
                <c:pt idx="1845">
                  <c:v>6.6</c:v>
                </c:pt>
                <c:pt idx="1846">
                  <c:v>6.6</c:v>
                </c:pt>
                <c:pt idx="1847">
                  <c:v>6.6</c:v>
                </c:pt>
                <c:pt idx="1848">
                  <c:v>6.6</c:v>
                </c:pt>
                <c:pt idx="1849">
                  <c:v>6.6</c:v>
                </c:pt>
                <c:pt idx="1850">
                  <c:v>6.6</c:v>
                </c:pt>
                <c:pt idx="1851">
                  <c:v>6.6</c:v>
                </c:pt>
                <c:pt idx="1852">
                  <c:v>6.6</c:v>
                </c:pt>
                <c:pt idx="1853">
                  <c:v>6.6</c:v>
                </c:pt>
                <c:pt idx="1854">
                  <c:v>6.6</c:v>
                </c:pt>
                <c:pt idx="1855">
                  <c:v>6.6</c:v>
                </c:pt>
                <c:pt idx="1856">
                  <c:v>6.6</c:v>
                </c:pt>
                <c:pt idx="1857">
                  <c:v>6.6</c:v>
                </c:pt>
                <c:pt idx="1858">
                  <c:v>6.6</c:v>
                </c:pt>
                <c:pt idx="1859">
                  <c:v>6.6</c:v>
                </c:pt>
                <c:pt idx="1860">
                  <c:v>6.6</c:v>
                </c:pt>
                <c:pt idx="1861">
                  <c:v>6.6</c:v>
                </c:pt>
                <c:pt idx="1862">
                  <c:v>6.6</c:v>
                </c:pt>
                <c:pt idx="1863">
                  <c:v>6.6</c:v>
                </c:pt>
                <c:pt idx="1864">
                  <c:v>6.6</c:v>
                </c:pt>
                <c:pt idx="1865">
                  <c:v>6.6</c:v>
                </c:pt>
                <c:pt idx="1866">
                  <c:v>6.6</c:v>
                </c:pt>
                <c:pt idx="1867">
                  <c:v>6.6</c:v>
                </c:pt>
                <c:pt idx="1868">
                  <c:v>6.6</c:v>
                </c:pt>
                <c:pt idx="1869">
                  <c:v>6.6</c:v>
                </c:pt>
                <c:pt idx="1870">
                  <c:v>6.5</c:v>
                </c:pt>
                <c:pt idx="1871">
                  <c:v>6.5</c:v>
                </c:pt>
                <c:pt idx="1872">
                  <c:v>6.5</c:v>
                </c:pt>
                <c:pt idx="1873">
                  <c:v>6.5</c:v>
                </c:pt>
                <c:pt idx="1874">
                  <c:v>6.5</c:v>
                </c:pt>
                <c:pt idx="1875">
                  <c:v>6.5</c:v>
                </c:pt>
                <c:pt idx="1876">
                  <c:v>6.5</c:v>
                </c:pt>
                <c:pt idx="1877">
                  <c:v>6.5</c:v>
                </c:pt>
                <c:pt idx="1878">
                  <c:v>6.5</c:v>
                </c:pt>
                <c:pt idx="1879">
                  <c:v>6.5</c:v>
                </c:pt>
                <c:pt idx="1880">
                  <c:v>6.5</c:v>
                </c:pt>
                <c:pt idx="1881">
                  <c:v>6.5</c:v>
                </c:pt>
                <c:pt idx="1882">
                  <c:v>6.5</c:v>
                </c:pt>
                <c:pt idx="1883">
                  <c:v>6.5</c:v>
                </c:pt>
                <c:pt idx="1884">
                  <c:v>6.5</c:v>
                </c:pt>
                <c:pt idx="1885">
                  <c:v>6.5</c:v>
                </c:pt>
                <c:pt idx="1886">
                  <c:v>6.5</c:v>
                </c:pt>
                <c:pt idx="1887">
                  <c:v>6.5</c:v>
                </c:pt>
                <c:pt idx="1888">
                  <c:v>6.5</c:v>
                </c:pt>
                <c:pt idx="1889">
                  <c:v>6.5</c:v>
                </c:pt>
                <c:pt idx="1890">
                  <c:v>6.5</c:v>
                </c:pt>
                <c:pt idx="1891">
                  <c:v>6.5</c:v>
                </c:pt>
                <c:pt idx="1892">
                  <c:v>6.5</c:v>
                </c:pt>
                <c:pt idx="1893">
                  <c:v>6.5</c:v>
                </c:pt>
                <c:pt idx="1894">
                  <c:v>6.5</c:v>
                </c:pt>
                <c:pt idx="1895">
                  <c:v>6.5</c:v>
                </c:pt>
                <c:pt idx="1896">
                  <c:v>6.5</c:v>
                </c:pt>
                <c:pt idx="1897">
                  <c:v>6.5</c:v>
                </c:pt>
                <c:pt idx="1898">
                  <c:v>6.5</c:v>
                </c:pt>
                <c:pt idx="1899">
                  <c:v>6.5</c:v>
                </c:pt>
                <c:pt idx="1900">
                  <c:v>6.5</c:v>
                </c:pt>
                <c:pt idx="1901">
                  <c:v>6.5</c:v>
                </c:pt>
                <c:pt idx="1902">
                  <c:v>6.5</c:v>
                </c:pt>
                <c:pt idx="1903">
                  <c:v>6.5</c:v>
                </c:pt>
                <c:pt idx="1904">
                  <c:v>6.5</c:v>
                </c:pt>
                <c:pt idx="1905">
                  <c:v>6.5</c:v>
                </c:pt>
                <c:pt idx="1906">
                  <c:v>6.5</c:v>
                </c:pt>
                <c:pt idx="1907">
                  <c:v>6.5</c:v>
                </c:pt>
                <c:pt idx="1908">
                  <c:v>6.5</c:v>
                </c:pt>
                <c:pt idx="1909">
                  <c:v>6.5</c:v>
                </c:pt>
                <c:pt idx="1910">
                  <c:v>6.5</c:v>
                </c:pt>
                <c:pt idx="1911">
                  <c:v>6.5</c:v>
                </c:pt>
                <c:pt idx="1912">
                  <c:v>6.5</c:v>
                </c:pt>
                <c:pt idx="1913">
                  <c:v>6.5</c:v>
                </c:pt>
                <c:pt idx="1914">
                  <c:v>6.5</c:v>
                </c:pt>
                <c:pt idx="1915">
                  <c:v>6.5</c:v>
                </c:pt>
                <c:pt idx="1916">
                  <c:v>6.5</c:v>
                </c:pt>
                <c:pt idx="1917">
                  <c:v>6.5</c:v>
                </c:pt>
                <c:pt idx="1918">
                  <c:v>6.5</c:v>
                </c:pt>
                <c:pt idx="1919">
                  <c:v>6.5</c:v>
                </c:pt>
                <c:pt idx="1920">
                  <c:v>6.5</c:v>
                </c:pt>
                <c:pt idx="1921">
                  <c:v>6.5</c:v>
                </c:pt>
                <c:pt idx="1922">
                  <c:v>6.5</c:v>
                </c:pt>
                <c:pt idx="1923">
                  <c:v>6.5</c:v>
                </c:pt>
                <c:pt idx="1924">
                  <c:v>6.5</c:v>
                </c:pt>
                <c:pt idx="1925">
                  <c:v>6.5</c:v>
                </c:pt>
                <c:pt idx="1926">
                  <c:v>6.5</c:v>
                </c:pt>
                <c:pt idx="1927">
                  <c:v>6.5</c:v>
                </c:pt>
                <c:pt idx="1928">
                  <c:v>6.5</c:v>
                </c:pt>
                <c:pt idx="1929">
                  <c:v>6.5</c:v>
                </c:pt>
                <c:pt idx="1930">
                  <c:v>6.5</c:v>
                </c:pt>
                <c:pt idx="1931">
                  <c:v>6.5</c:v>
                </c:pt>
                <c:pt idx="1932">
                  <c:v>6.5</c:v>
                </c:pt>
                <c:pt idx="1933">
                  <c:v>6.5</c:v>
                </c:pt>
                <c:pt idx="1934">
                  <c:v>6.5</c:v>
                </c:pt>
                <c:pt idx="1935">
                  <c:v>6.5</c:v>
                </c:pt>
                <c:pt idx="1936">
                  <c:v>6.5</c:v>
                </c:pt>
                <c:pt idx="1937">
                  <c:v>6.5</c:v>
                </c:pt>
                <c:pt idx="1938">
                  <c:v>6.5</c:v>
                </c:pt>
                <c:pt idx="1939">
                  <c:v>6.5</c:v>
                </c:pt>
                <c:pt idx="1940">
                  <c:v>6.5</c:v>
                </c:pt>
                <c:pt idx="1941">
                  <c:v>6.5</c:v>
                </c:pt>
                <c:pt idx="1942">
                  <c:v>6.5</c:v>
                </c:pt>
                <c:pt idx="1943">
                  <c:v>6.5</c:v>
                </c:pt>
                <c:pt idx="1944">
                  <c:v>6.5</c:v>
                </c:pt>
                <c:pt idx="1945">
                  <c:v>6.5</c:v>
                </c:pt>
                <c:pt idx="1946">
                  <c:v>6.5</c:v>
                </c:pt>
                <c:pt idx="1947">
                  <c:v>6.5</c:v>
                </c:pt>
                <c:pt idx="1948">
                  <c:v>6.5</c:v>
                </c:pt>
                <c:pt idx="1949">
                  <c:v>6.5</c:v>
                </c:pt>
                <c:pt idx="1950">
                  <c:v>6.5</c:v>
                </c:pt>
                <c:pt idx="1951">
                  <c:v>6.5</c:v>
                </c:pt>
                <c:pt idx="1952">
                  <c:v>6.5</c:v>
                </c:pt>
                <c:pt idx="1953">
                  <c:v>6.5</c:v>
                </c:pt>
                <c:pt idx="1954">
                  <c:v>6.5</c:v>
                </c:pt>
                <c:pt idx="1955">
                  <c:v>6.5</c:v>
                </c:pt>
                <c:pt idx="1956">
                  <c:v>6.5</c:v>
                </c:pt>
                <c:pt idx="1957">
                  <c:v>6.5</c:v>
                </c:pt>
                <c:pt idx="1958">
                  <c:v>6.5</c:v>
                </c:pt>
                <c:pt idx="1959">
                  <c:v>6.5</c:v>
                </c:pt>
                <c:pt idx="1960">
                  <c:v>6.5</c:v>
                </c:pt>
                <c:pt idx="1961">
                  <c:v>6.5</c:v>
                </c:pt>
                <c:pt idx="1962">
                  <c:v>6.5</c:v>
                </c:pt>
                <c:pt idx="1963">
                  <c:v>6.5</c:v>
                </c:pt>
                <c:pt idx="1964">
                  <c:v>6.5</c:v>
                </c:pt>
                <c:pt idx="1965">
                  <c:v>6.5</c:v>
                </c:pt>
                <c:pt idx="1966">
                  <c:v>6.5</c:v>
                </c:pt>
                <c:pt idx="1967">
                  <c:v>6.5</c:v>
                </c:pt>
                <c:pt idx="1968">
                  <c:v>6.5</c:v>
                </c:pt>
                <c:pt idx="1969">
                  <c:v>6.5</c:v>
                </c:pt>
                <c:pt idx="1970">
                  <c:v>6.5</c:v>
                </c:pt>
                <c:pt idx="1971">
                  <c:v>6.5</c:v>
                </c:pt>
                <c:pt idx="1972">
                  <c:v>6.5</c:v>
                </c:pt>
                <c:pt idx="1973">
                  <c:v>6.5</c:v>
                </c:pt>
                <c:pt idx="1974">
                  <c:v>6.5</c:v>
                </c:pt>
                <c:pt idx="1975">
                  <c:v>6.5</c:v>
                </c:pt>
                <c:pt idx="1976">
                  <c:v>6.5</c:v>
                </c:pt>
                <c:pt idx="1977">
                  <c:v>6.5</c:v>
                </c:pt>
                <c:pt idx="1978">
                  <c:v>6.5</c:v>
                </c:pt>
                <c:pt idx="1979">
                  <c:v>6.5</c:v>
                </c:pt>
                <c:pt idx="1980">
                  <c:v>6.5</c:v>
                </c:pt>
                <c:pt idx="1981">
                  <c:v>6.5</c:v>
                </c:pt>
                <c:pt idx="1982">
                  <c:v>6.5</c:v>
                </c:pt>
                <c:pt idx="1983">
                  <c:v>6.5</c:v>
                </c:pt>
                <c:pt idx="1984">
                  <c:v>6.5</c:v>
                </c:pt>
                <c:pt idx="1985">
                  <c:v>6.5</c:v>
                </c:pt>
                <c:pt idx="1986">
                  <c:v>6.5</c:v>
                </c:pt>
                <c:pt idx="1987">
                  <c:v>6.5</c:v>
                </c:pt>
                <c:pt idx="1988">
                  <c:v>6.5</c:v>
                </c:pt>
                <c:pt idx="1989">
                  <c:v>6.5</c:v>
                </c:pt>
                <c:pt idx="1990">
                  <c:v>6.5</c:v>
                </c:pt>
                <c:pt idx="1991">
                  <c:v>6.5</c:v>
                </c:pt>
                <c:pt idx="1992">
                  <c:v>6.5</c:v>
                </c:pt>
                <c:pt idx="1993">
                  <c:v>6.5</c:v>
                </c:pt>
                <c:pt idx="1994">
                  <c:v>6.5</c:v>
                </c:pt>
                <c:pt idx="1995">
                  <c:v>6.5</c:v>
                </c:pt>
                <c:pt idx="1996">
                  <c:v>6.5</c:v>
                </c:pt>
                <c:pt idx="1997">
                  <c:v>6.5</c:v>
                </c:pt>
                <c:pt idx="1998">
                  <c:v>6.5</c:v>
                </c:pt>
                <c:pt idx="1999">
                  <c:v>6.5</c:v>
                </c:pt>
                <c:pt idx="2000">
                  <c:v>6.5</c:v>
                </c:pt>
                <c:pt idx="2001">
                  <c:v>6.5</c:v>
                </c:pt>
                <c:pt idx="2002">
                  <c:v>6.5</c:v>
                </c:pt>
                <c:pt idx="2003">
                  <c:v>6.5</c:v>
                </c:pt>
                <c:pt idx="2004">
                  <c:v>6.5</c:v>
                </c:pt>
                <c:pt idx="2005">
                  <c:v>6.5</c:v>
                </c:pt>
                <c:pt idx="2006">
                  <c:v>6.5</c:v>
                </c:pt>
                <c:pt idx="2007">
                  <c:v>6.5</c:v>
                </c:pt>
                <c:pt idx="2008">
                  <c:v>6.5</c:v>
                </c:pt>
                <c:pt idx="2009">
                  <c:v>6.5</c:v>
                </c:pt>
                <c:pt idx="2010">
                  <c:v>6.5</c:v>
                </c:pt>
                <c:pt idx="2011">
                  <c:v>6.5</c:v>
                </c:pt>
                <c:pt idx="2012">
                  <c:v>6.5</c:v>
                </c:pt>
                <c:pt idx="2013">
                  <c:v>6.5</c:v>
                </c:pt>
                <c:pt idx="2014">
                  <c:v>6.5</c:v>
                </c:pt>
                <c:pt idx="2015">
                  <c:v>6.5</c:v>
                </c:pt>
                <c:pt idx="2016">
                  <c:v>6.5</c:v>
                </c:pt>
                <c:pt idx="2017">
                  <c:v>6.5</c:v>
                </c:pt>
                <c:pt idx="2018">
                  <c:v>6.5</c:v>
                </c:pt>
                <c:pt idx="2019">
                  <c:v>6.5</c:v>
                </c:pt>
                <c:pt idx="2020">
                  <c:v>6.4</c:v>
                </c:pt>
                <c:pt idx="2021">
                  <c:v>6.4</c:v>
                </c:pt>
                <c:pt idx="2022">
                  <c:v>6.4</c:v>
                </c:pt>
                <c:pt idx="2023">
                  <c:v>6.4</c:v>
                </c:pt>
                <c:pt idx="2024">
                  <c:v>6.4</c:v>
                </c:pt>
                <c:pt idx="2025">
                  <c:v>6.4</c:v>
                </c:pt>
                <c:pt idx="2026">
                  <c:v>6.4</c:v>
                </c:pt>
                <c:pt idx="2027">
                  <c:v>6.4</c:v>
                </c:pt>
                <c:pt idx="2028">
                  <c:v>6.4</c:v>
                </c:pt>
                <c:pt idx="2029">
                  <c:v>6.4</c:v>
                </c:pt>
                <c:pt idx="2030">
                  <c:v>6.4</c:v>
                </c:pt>
                <c:pt idx="2031">
                  <c:v>6.4</c:v>
                </c:pt>
                <c:pt idx="2032">
                  <c:v>6.4</c:v>
                </c:pt>
                <c:pt idx="2033">
                  <c:v>6.4</c:v>
                </c:pt>
                <c:pt idx="2034">
                  <c:v>6.4</c:v>
                </c:pt>
                <c:pt idx="2035">
                  <c:v>6.4</c:v>
                </c:pt>
                <c:pt idx="2036">
                  <c:v>6.4</c:v>
                </c:pt>
                <c:pt idx="2037">
                  <c:v>6.4</c:v>
                </c:pt>
                <c:pt idx="2038">
                  <c:v>6.4</c:v>
                </c:pt>
                <c:pt idx="2039">
                  <c:v>6.4</c:v>
                </c:pt>
                <c:pt idx="2040">
                  <c:v>6.4</c:v>
                </c:pt>
                <c:pt idx="2041">
                  <c:v>6.4</c:v>
                </c:pt>
                <c:pt idx="2042">
                  <c:v>6.4</c:v>
                </c:pt>
                <c:pt idx="2043">
                  <c:v>6.4</c:v>
                </c:pt>
                <c:pt idx="2044">
                  <c:v>6.4</c:v>
                </c:pt>
                <c:pt idx="2045">
                  <c:v>6.4</c:v>
                </c:pt>
                <c:pt idx="2046">
                  <c:v>6.4</c:v>
                </c:pt>
                <c:pt idx="2047">
                  <c:v>6.4</c:v>
                </c:pt>
                <c:pt idx="2048">
                  <c:v>6.4</c:v>
                </c:pt>
                <c:pt idx="2049">
                  <c:v>6.4</c:v>
                </c:pt>
                <c:pt idx="2050">
                  <c:v>6.4</c:v>
                </c:pt>
                <c:pt idx="2051">
                  <c:v>6.4</c:v>
                </c:pt>
                <c:pt idx="2052">
                  <c:v>6.4</c:v>
                </c:pt>
                <c:pt idx="2053">
                  <c:v>6.4</c:v>
                </c:pt>
                <c:pt idx="2054">
                  <c:v>6.4</c:v>
                </c:pt>
                <c:pt idx="2055">
                  <c:v>6.4</c:v>
                </c:pt>
                <c:pt idx="2056">
                  <c:v>6.4</c:v>
                </c:pt>
                <c:pt idx="2057">
                  <c:v>6.4</c:v>
                </c:pt>
                <c:pt idx="2058">
                  <c:v>6.4</c:v>
                </c:pt>
                <c:pt idx="2059">
                  <c:v>6.4</c:v>
                </c:pt>
                <c:pt idx="2060">
                  <c:v>6.4</c:v>
                </c:pt>
                <c:pt idx="2061">
                  <c:v>6.4</c:v>
                </c:pt>
                <c:pt idx="2062">
                  <c:v>6.4</c:v>
                </c:pt>
                <c:pt idx="2063">
                  <c:v>6.4</c:v>
                </c:pt>
                <c:pt idx="2064">
                  <c:v>6.4</c:v>
                </c:pt>
                <c:pt idx="2065">
                  <c:v>6.4</c:v>
                </c:pt>
                <c:pt idx="2066">
                  <c:v>6.4</c:v>
                </c:pt>
                <c:pt idx="2067">
                  <c:v>6.4</c:v>
                </c:pt>
                <c:pt idx="2068">
                  <c:v>6.4</c:v>
                </c:pt>
                <c:pt idx="2069">
                  <c:v>6.4</c:v>
                </c:pt>
                <c:pt idx="2070">
                  <c:v>6.4</c:v>
                </c:pt>
                <c:pt idx="2071">
                  <c:v>6.4</c:v>
                </c:pt>
                <c:pt idx="2072">
                  <c:v>6.4</c:v>
                </c:pt>
                <c:pt idx="2073">
                  <c:v>6.4</c:v>
                </c:pt>
                <c:pt idx="2074">
                  <c:v>6.4</c:v>
                </c:pt>
                <c:pt idx="2075">
                  <c:v>6.4</c:v>
                </c:pt>
                <c:pt idx="2076">
                  <c:v>6.4</c:v>
                </c:pt>
                <c:pt idx="2077">
                  <c:v>6.4</c:v>
                </c:pt>
                <c:pt idx="2078">
                  <c:v>6.4</c:v>
                </c:pt>
                <c:pt idx="2079">
                  <c:v>6.4</c:v>
                </c:pt>
                <c:pt idx="2080">
                  <c:v>6.4</c:v>
                </c:pt>
                <c:pt idx="2081">
                  <c:v>6.4</c:v>
                </c:pt>
                <c:pt idx="2082">
                  <c:v>6.4</c:v>
                </c:pt>
                <c:pt idx="2083">
                  <c:v>6.4</c:v>
                </c:pt>
                <c:pt idx="2084">
                  <c:v>6.4</c:v>
                </c:pt>
                <c:pt idx="2085">
                  <c:v>6.4</c:v>
                </c:pt>
                <c:pt idx="2086">
                  <c:v>6.4</c:v>
                </c:pt>
                <c:pt idx="2087">
                  <c:v>6.4</c:v>
                </c:pt>
                <c:pt idx="2088">
                  <c:v>6.4</c:v>
                </c:pt>
                <c:pt idx="2089">
                  <c:v>6.4</c:v>
                </c:pt>
                <c:pt idx="2090">
                  <c:v>6.4</c:v>
                </c:pt>
                <c:pt idx="2091">
                  <c:v>6.4</c:v>
                </c:pt>
                <c:pt idx="2092">
                  <c:v>6.4</c:v>
                </c:pt>
                <c:pt idx="2093">
                  <c:v>6.4</c:v>
                </c:pt>
                <c:pt idx="2094">
                  <c:v>6.4</c:v>
                </c:pt>
                <c:pt idx="2095">
                  <c:v>6.4</c:v>
                </c:pt>
                <c:pt idx="2096">
                  <c:v>6.4</c:v>
                </c:pt>
                <c:pt idx="2097">
                  <c:v>6.4</c:v>
                </c:pt>
                <c:pt idx="2098">
                  <c:v>6.4</c:v>
                </c:pt>
                <c:pt idx="2099">
                  <c:v>6.4</c:v>
                </c:pt>
                <c:pt idx="2100">
                  <c:v>6.4</c:v>
                </c:pt>
                <c:pt idx="2101">
                  <c:v>6.4</c:v>
                </c:pt>
                <c:pt idx="2102">
                  <c:v>6.4</c:v>
                </c:pt>
                <c:pt idx="2103">
                  <c:v>6.4</c:v>
                </c:pt>
                <c:pt idx="2104">
                  <c:v>6.4</c:v>
                </c:pt>
                <c:pt idx="2105">
                  <c:v>6.4</c:v>
                </c:pt>
                <c:pt idx="2106">
                  <c:v>6.4</c:v>
                </c:pt>
                <c:pt idx="2107">
                  <c:v>6.4</c:v>
                </c:pt>
                <c:pt idx="2108">
                  <c:v>6.4</c:v>
                </c:pt>
                <c:pt idx="2109">
                  <c:v>6.4</c:v>
                </c:pt>
                <c:pt idx="2110">
                  <c:v>6.4</c:v>
                </c:pt>
                <c:pt idx="2111">
                  <c:v>6.4</c:v>
                </c:pt>
                <c:pt idx="2112">
                  <c:v>6.4</c:v>
                </c:pt>
                <c:pt idx="2113">
                  <c:v>6.4</c:v>
                </c:pt>
                <c:pt idx="2114">
                  <c:v>6.4</c:v>
                </c:pt>
                <c:pt idx="2115">
                  <c:v>6.4</c:v>
                </c:pt>
                <c:pt idx="2116">
                  <c:v>6.4</c:v>
                </c:pt>
                <c:pt idx="2117">
                  <c:v>6.4</c:v>
                </c:pt>
                <c:pt idx="2118">
                  <c:v>6.4</c:v>
                </c:pt>
                <c:pt idx="2119">
                  <c:v>6.4</c:v>
                </c:pt>
                <c:pt idx="2120">
                  <c:v>6.4</c:v>
                </c:pt>
                <c:pt idx="2121">
                  <c:v>6.4</c:v>
                </c:pt>
                <c:pt idx="2122">
                  <c:v>6.4</c:v>
                </c:pt>
                <c:pt idx="2123">
                  <c:v>6.4</c:v>
                </c:pt>
                <c:pt idx="2124">
                  <c:v>6.4</c:v>
                </c:pt>
                <c:pt idx="2125">
                  <c:v>6.4</c:v>
                </c:pt>
                <c:pt idx="2126">
                  <c:v>6.4</c:v>
                </c:pt>
                <c:pt idx="2127">
                  <c:v>6.4</c:v>
                </c:pt>
                <c:pt idx="2128">
                  <c:v>6.4</c:v>
                </c:pt>
                <c:pt idx="2129">
                  <c:v>6.4</c:v>
                </c:pt>
                <c:pt idx="2130">
                  <c:v>6.4</c:v>
                </c:pt>
                <c:pt idx="2131">
                  <c:v>6.4</c:v>
                </c:pt>
                <c:pt idx="2132">
                  <c:v>6.4</c:v>
                </c:pt>
                <c:pt idx="2133">
                  <c:v>6.4</c:v>
                </c:pt>
                <c:pt idx="2134">
                  <c:v>6.4</c:v>
                </c:pt>
                <c:pt idx="2135">
                  <c:v>6.4</c:v>
                </c:pt>
                <c:pt idx="2136">
                  <c:v>6.4</c:v>
                </c:pt>
                <c:pt idx="2137">
                  <c:v>6.4</c:v>
                </c:pt>
                <c:pt idx="2138">
                  <c:v>6.4</c:v>
                </c:pt>
                <c:pt idx="2139">
                  <c:v>6.4</c:v>
                </c:pt>
                <c:pt idx="2140">
                  <c:v>6.4</c:v>
                </c:pt>
                <c:pt idx="2141">
                  <c:v>6.4</c:v>
                </c:pt>
                <c:pt idx="2142">
                  <c:v>6.4</c:v>
                </c:pt>
                <c:pt idx="2143">
                  <c:v>6.4</c:v>
                </c:pt>
                <c:pt idx="2144">
                  <c:v>6.4</c:v>
                </c:pt>
                <c:pt idx="2145">
                  <c:v>6.4</c:v>
                </c:pt>
                <c:pt idx="2146">
                  <c:v>6.4</c:v>
                </c:pt>
                <c:pt idx="2147">
                  <c:v>6.4</c:v>
                </c:pt>
                <c:pt idx="2148">
                  <c:v>6.4</c:v>
                </c:pt>
                <c:pt idx="2149">
                  <c:v>6.4</c:v>
                </c:pt>
                <c:pt idx="2150">
                  <c:v>6.4</c:v>
                </c:pt>
                <c:pt idx="2151">
                  <c:v>6.4</c:v>
                </c:pt>
                <c:pt idx="2152">
                  <c:v>6.4</c:v>
                </c:pt>
                <c:pt idx="2153">
                  <c:v>6.4</c:v>
                </c:pt>
                <c:pt idx="2154">
                  <c:v>6.4</c:v>
                </c:pt>
                <c:pt idx="2155">
                  <c:v>6.4</c:v>
                </c:pt>
                <c:pt idx="2156">
                  <c:v>6.4</c:v>
                </c:pt>
                <c:pt idx="2157">
                  <c:v>6.4</c:v>
                </c:pt>
                <c:pt idx="2158">
                  <c:v>6.4</c:v>
                </c:pt>
                <c:pt idx="2159">
                  <c:v>6.4</c:v>
                </c:pt>
                <c:pt idx="2160">
                  <c:v>6.4</c:v>
                </c:pt>
                <c:pt idx="2161">
                  <c:v>6.4</c:v>
                </c:pt>
                <c:pt idx="2162">
                  <c:v>6.4</c:v>
                </c:pt>
                <c:pt idx="2163">
                  <c:v>6.4</c:v>
                </c:pt>
                <c:pt idx="2164">
                  <c:v>6.4</c:v>
                </c:pt>
                <c:pt idx="2165">
                  <c:v>6.3</c:v>
                </c:pt>
                <c:pt idx="2166">
                  <c:v>6.3</c:v>
                </c:pt>
                <c:pt idx="2167">
                  <c:v>6.3</c:v>
                </c:pt>
                <c:pt idx="2168">
                  <c:v>6.3</c:v>
                </c:pt>
                <c:pt idx="2169">
                  <c:v>6.3</c:v>
                </c:pt>
                <c:pt idx="2170">
                  <c:v>6.3</c:v>
                </c:pt>
                <c:pt idx="2171">
                  <c:v>6.3</c:v>
                </c:pt>
                <c:pt idx="2172">
                  <c:v>6.3</c:v>
                </c:pt>
                <c:pt idx="2173">
                  <c:v>6.3</c:v>
                </c:pt>
                <c:pt idx="2174">
                  <c:v>6.3</c:v>
                </c:pt>
                <c:pt idx="2175">
                  <c:v>6.3</c:v>
                </c:pt>
                <c:pt idx="2176">
                  <c:v>6.3</c:v>
                </c:pt>
                <c:pt idx="2177">
                  <c:v>6.3</c:v>
                </c:pt>
                <c:pt idx="2178">
                  <c:v>6.3</c:v>
                </c:pt>
                <c:pt idx="2179">
                  <c:v>6.3</c:v>
                </c:pt>
                <c:pt idx="2180">
                  <c:v>6.3</c:v>
                </c:pt>
                <c:pt idx="2181">
                  <c:v>6.3</c:v>
                </c:pt>
                <c:pt idx="2182">
                  <c:v>6.3</c:v>
                </c:pt>
                <c:pt idx="2183">
                  <c:v>6.3</c:v>
                </c:pt>
                <c:pt idx="2184">
                  <c:v>6.3</c:v>
                </c:pt>
                <c:pt idx="2185">
                  <c:v>6.3</c:v>
                </c:pt>
                <c:pt idx="2186">
                  <c:v>6.3</c:v>
                </c:pt>
                <c:pt idx="2187">
                  <c:v>6.3</c:v>
                </c:pt>
                <c:pt idx="2188">
                  <c:v>6.3</c:v>
                </c:pt>
                <c:pt idx="2189">
                  <c:v>6.3</c:v>
                </c:pt>
                <c:pt idx="2190">
                  <c:v>6.3</c:v>
                </c:pt>
                <c:pt idx="2191">
                  <c:v>6.3</c:v>
                </c:pt>
                <c:pt idx="2192">
                  <c:v>6.3</c:v>
                </c:pt>
                <c:pt idx="2193">
                  <c:v>6.3</c:v>
                </c:pt>
                <c:pt idx="2194">
                  <c:v>6.3</c:v>
                </c:pt>
                <c:pt idx="2195">
                  <c:v>6.3</c:v>
                </c:pt>
                <c:pt idx="2196">
                  <c:v>6.3</c:v>
                </c:pt>
                <c:pt idx="2197">
                  <c:v>6.3</c:v>
                </c:pt>
                <c:pt idx="2198">
                  <c:v>6.3</c:v>
                </c:pt>
                <c:pt idx="2199">
                  <c:v>6.3</c:v>
                </c:pt>
                <c:pt idx="2200">
                  <c:v>6.3</c:v>
                </c:pt>
                <c:pt idx="2201">
                  <c:v>6.3</c:v>
                </c:pt>
                <c:pt idx="2202">
                  <c:v>6.3</c:v>
                </c:pt>
                <c:pt idx="2203">
                  <c:v>6.3</c:v>
                </c:pt>
                <c:pt idx="2204">
                  <c:v>6.3</c:v>
                </c:pt>
                <c:pt idx="2205">
                  <c:v>6.3</c:v>
                </c:pt>
                <c:pt idx="2206">
                  <c:v>6.3</c:v>
                </c:pt>
                <c:pt idx="2207">
                  <c:v>6.3</c:v>
                </c:pt>
                <c:pt idx="2208">
                  <c:v>6.3</c:v>
                </c:pt>
                <c:pt idx="2209">
                  <c:v>6.3</c:v>
                </c:pt>
                <c:pt idx="2210">
                  <c:v>6.3</c:v>
                </c:pt>
                <c:pt idx="2211">
                  <c:v>6.3</c:v>
                </c:pt>
                <c:pt idx="2212">
                  <c:v>6.3</c:v>
                </c:pt>
                <c:pt idx="2213">
                  <c:v>6.3</c:v>
                </c:pt>
                <c:pt idx="2214">
                  <c:v>6.3</c:v>
                </c:pt>
                <c:pt idx="2215">
                  <c:v>6.3</c:v>
                </c:pt>
                <c:pt idx="2216">
                  <c:v>6.3</c:v>
                </c:pt>
                <c:pt idx="2217">
                  <c:v>6.3</c:v>
                </c:pt>
                <c:pt idx="2218">
                  <c:v>6.3</c:v>
                </c:pt>
                <c:pt idx="2219">
                  <c:v>6.3</c:v>
                </c:pt>
                <c:pt idx="2220">
                  <c:v>6.3</c:v>
                </c:pt>
                <c:pt idx="2221">
                  <c:v>6.3</c:v>
                </c:pt>
                <c:pt idx="2222">
                  <c:v>6.3</c:v>
                </c:pt>
                <c:pt idx="2223">
                  <c:v>6.3</c:v>
                </c:pt>
                <c:pt idx="2224">
                  <c:v>6.3</c:v>
                </c:pt>
                <c:pt idx="2225">
                  <c:v>6.3</c:v>
                </c:pt>
                <c:pt idx="2226">
                  <c:v>6.3</c:v>
                </c:pt>
                <c:pt idx="2227">
                  <c:v>6.3</c:v>
                </c:pt>
                <c:pt idx="2228">
                  <c:v>6.3</c:v>
                </c:pt>
                <c:pt idx="2229">
                  <c:v>6.3</c:v>
                </c:pt>
                <c:pt idx="2230">
                  <c:v>6.3</c:v>
                </c:pt>
                <c:pt idx="2231">
                  <c:v>6.3</c:v>
                </c:pt>
                <c:pt idx="2232">
                  <c:v>6.3</c:v>
                </c:pt>
                <c:pt idx="2233">
                  <c:v>6.3</c:v>
                </c:pt>
                <c:pt idx="2234">
                  <c:v>6.3</c:v>
                </c:pt>
                <c:pt idx="2235">
                  <c:v>6.3</c:v>
                </c:pt>
                <c:pt idx="2236">
                  <c:v>6.3</c:v>
                </c:pt>
                <c:pt idx="2237">
                  <c:v>6.3</c:v>
                </c:pt>
                <c:pt idx="2238">
                  <c:v>6.3</c:v>
                </c:pt>
                <c:pt idx="2239">
                  <c:v>6.3</c:v>
                </c:pt>
                <c:pt idx="2240">
                  <c:v>6.3</c:v>
                </c:pt>
                <c:pt idx="2241">
                  <c:v>6.3</c:v>
                </c:pt>
                <c:pt idx="2242">
                  <c:v>6.3</c:v>
                </c:pt>
                <c:pt idx="2243">
                  <c:v>6.3</c:v>
                </c:pt>
                <c:pt idx="2244">
                  <c:v>6.3</c:v>
                </c:pt>
                <c:pt idx="2245">
                  <c:v>6.3</c:v>
                </c:pt>
                <c:pt idx="2246">
                  <c:v>6.3</c:v>
                </c:pt>
                <c:pt idx="2247">
                  <c:v>6.3</c:v>
                </c:pt>
                <c:pt idx="2248">
                  <c:v>6.3</c:v>
                </c:pt>
                <c:pt idx="2249">
                  <c:v>6.3</c:v>
                </c:pt>
                <c:pt idx="2250">
                  <c:v>6.3</c:v>
                </c:pt>
                <c:pt idx="2251">
                  <c:v>6.3</c:v>
                </c:pt>
                <c:pt idx="2252">
                  <c:v>6.3</c:v>
                </c:pt>
                <c:pt idx="2253">
                  <c:v>6.3</c:v>
                </c:pt>
                <c:pt idx="2254">
                  <c:v>6.3</c:v>
                </c:pt>
                <c:pt idx="2255">
                  <c:v>6.3</c:v>
                </c:pt>
                <c:pt idx="2256">
                  <c:v>6.3</c:v>
                </c:pt>
                <c:pt idx="2257">
                  <c:v>6.3</c:v>
                </c:pt>
                <c:pt idx="2258">
                  <c:v>6.3</c:v>
                </c:pt>
                <c:pt idx="2259">
                  <c:v>6.3</c:v>
                </c:pt>
                <c:pt idx="2260">
                  <c:v>6.3</c:v>
                </c:pt>
                <c:pt idx="2261">
                  <c:v>6.3</c:v>
                </c:pt>
                <c:pt idx="2262">
                  <c:v>6.3</c:v>
                </c:pt>
                <c:pt idx="2263">
                  <c:v>6.3</c:v>
                </c:pt>
                <c:pt idx="2264">
                  <c:v>6.3</c:v>
                </c:pt>
                <c:pt idx="2265">
                  <c:v>6.3</c:v>
                </c:pt>
                <c:pt idx="2266">
                  <c:v>6.3</c:v>
                </c:pt>
                <c:pt idx="2267">
                  <c:v>6.3</c:v>
                </c:pt>
                <c:pt idx="2268">
                  <c:v>6.3</c:v>
                </c:pt>
                <c:pt idx="2269">
                  <c:v>6.3</c:v>
                </c:pt>
                <c:pt idx="2270">
                  <c:v>6.3</c:v>
                </c:pt>
                <c:pt idx="2271">
                  <c:v>6.3</c:v>
                </c:pt>
                <c:pt idx="2272">
                  <c:v>6.3</c:v>
                </c:pt>
                <c:pt idx="2273">
                  <c:v>6.3</c:v>
                </c:pt>
                <c:pt idx="2274">
                  <c:v>6.3</c:v>
                </c:pt>
                <c:pt idx="2275">
                  <c:v>6.3</c:v>
                </c:pt>
                <c:pt idx="2276">
                  <c:v>6.3</c:v>
                </c:pt>
                <c:pt idx="2277">
                  <c:v>6.3</c:v>
                </c:pt>
                <c:pt idx="2278">
                  <c:v>6.3</c:v>
                </c:pt>
                <c:pt idx="2279">
                  <c:v>6.3</c:v>
                </c:pt>
                <c:pt idx="2280">
                  <c:v>6.3</c:v>
                </c:pt>
                <c:pt idx="2281">
                  <c:v>6.3</c:v>
                </c:pt>
                <c:pt idx="2282">
                  <c:v>6.3</c:v>
                </c:pt>
                <c:pt idx="2283">
                  <c:v>6.3</c:v>
                </c:pt>
                <c:pt idx="2284">
                  <c:v>6.3</c:v>
                </c:pt>
                <c:pt idx="2285">
                  <c:v>6.3</c:v>
                </c:pt>
                <c:pt idx="2286">
                  <c:v>6.3</c:v>
                </c:pt>
                <c:pt idx="2287">
                  <c:v>6.3</c:v>
                </c:pt>
                <c:pt idx="2288">
                  <c:v>6.3</c:v>
                </c:pt>
                <c:pt idx="2289">
                  <c:v>6.3</c:v>
                </c:pt>
                <c:pt idx="2290">
                  <c:v>6.3</c:v>
                </c:pt>
                <c:pt idx="2291">
                  <c:v>6.3</c:v>
                </c:pt>
                <c:pt idx="2292">
                  <c:v>6.3</c:v>
                </c:pt>
                <c:pt idx="2293">
                  <c:v>6.3</c:v>
                </c:pt>
                <c:pt idx="2294">
                  <c:v>6.3</c:v>
                </c:pt>
                <c:pt idx="2295">
                  <c:v>6.3</c:v>
                </c:pt>
                <c:pt idx="2296">
                  <c:v>6.3</c:v>
                </c:pt>
                <c:pt idx="2297">
                  <c:v>6.3</c:v>
                </c:pt>
                <c:pt idx="2298">
                  <c:v>6.2</c:v>
                </c:pt>
                <c:pt idx="2299">
                  <c:v>6.2</c:v>
                </c:pt>
                <c:pt idx="2300">
                  <c:v>6.2</c:v>
                </c:pt>
                <c:pt idx="2301">
                  <c:v>6.2</c:v>
                </c:pt>
                <c:pt idx="2302">
                  <c:v>6.2</c:v>
                </c:pt>
                <c:pt idx="2303">
                  <c:v>6.2</c:v>
                </c:pt>
                <c:pt idx="2304">
                  <c:v>6.2</c:v>
                </c:pt>
                <c:pt idx="2305">
                  <c:v>6.2</c:v>
                </c:pt>
                <c:pt idx="2306">
                  <c:v>6.2</c:v>
                </c:pt>
                <c:pt idx="2307">
                  <c:v>6.2</c:v>
                </c:pt>
                <c:pt idx="2308">
                  <c:v>6.2</c:v>
                </c:pt>
                <c:pt idx="2309">
                  <c:v>6.2</c:v>
                </c:pt>
                <c:pt idx="2310">
                  <c:v>6.2</c:v>
                </c:pt>
                <c:pt idx="2311">
                  <c:v>6.2</c:v>
                </c:pt>
                <c:pt idx="2312">
                  <c:v>6.2</c:v>
                </c:pt>
                <c:pt idx="2313">
                  <c:v>6.2</c:v>
                </c:pt>
                <c:pt idx="2314">
                  <c:v>6.2</c:v>
                </c:pt>
                <c:pt idx="2315">
                  <c:v>6.2</c:v>
                </c:pt>
                <c:pt idx="2316">
                  <c:v>6.2</c:v>
                </c:pt>
                <c:pt idx="2317">
                  <c:v>6.2</c:v>
                </c:pt>
                <c:pt idx="2318">
                  <c:v>6.2</c:v>
                </c:pt>
                <c:pt idx="2319">
                  <c:v>6.2</c:v>
                </c:pt>
                <c:pt idx="2320">
                  <c:v>6.2</c:v>
                </c:pt>
                <c:pt idx="2321">
                  <c:v>6.2</c:v>
                </c:pt>
                <c:pt idx="2322">
                  <c:v>6.2</c:v>
                </c:pt>
                <c:pt idx="2323">
                  <c:v>6.2</c:v>
                </c:pt>
                <c:pt idx="2324">
                  <c:v>6.2</c:v>
                </c:pt>
                <c:pt idx="2325">
                  <c:v>6.2</c:v>
                </c:pt>
                <c:pt idx="2326">
                  <c:v>6.2</c:v>
                </c:pt>
                <c:pt idx="2327">
                  <c:v>6.2</c:v>
                </c:pt>
                <c:pt idx="2328">
                  <c:v>6.2</c:v>
                </c:pt>
                <c:pt idx="2329">
                  <c:v>6.2</c:v>
                </c:pt>
                <c:pt idx="2330">
                  <c:v>6.2</c:v>
                </c:pt>
                <c:pt idx="2331">
                  <c:v>6.2</c:v>
                </c:pt>
                <c:pt idx="2332">
                  <c:v>6.2</c:v>
                </c:pt>
                <c:pt idx="2333">
                  <c:v>6.2</c:v>
                </c:pt>
                <c:pt idx="2334">
                  <c:v>6.2</c:v>
                </c:pt>
                <c:pt idx="2335">
                  <c:v>6.2</c:v>
                </c:pt>
                <c:pt idx="2336">
                  <c:v>6.2</c:v>
                </c:pt>
                <c:pt idx="2337">
                  <c:v>6.2</c:v>
                </c:pt>
                <c:pt idx="2338">
                  <c:v>6.2</c:v>
                </c:pt>
                <c:pt idx="2339">
                  <c:v>6.2</c:v>
                </c:pt>
                <c:pt idx="2340">
                  <c:v>6.2</c:v>
                </c:pt>
                <c:pt idx="2341">
                  <c:v>6.2</c:v>
                </c:pt>
                <c:pt idx="2342">
                  <c:v>6.2</c:v>
                </c:pt>
                <c:pt idx="2343">
                  <c:v>6.2</c:v>
                </c:pt>
                <c:pt idx="2344">
                  <c:v>6.2</c:v>
                </c:pt>
                <c:pt idx="2345">
                  <c:v>6.2</c:v>
                </c:pt>
                <c:pt idx="2346">
                  <c:v>6.2</c:v>
                </c:pt>
                <c:pt idx="2347">
                  <c:v>6.2</c:v>
                </c:pt>
                <c:pt idx="2348">
                  <c:v>6.2</c:v>
                </c:pt>
                <c:pt idx="2349">
                  <c:v>6.2</c:v>
                </c:pt>
                <c:pt idx="2350">
                  <c:v>6.2</c:v>
                </c:pt>
                <c:pt idx="2351">
                  <c:v>6.2</c:v>
                </c:pt>
                <c:pt idx="2352">
                  <c:v>6.2</c:v>
                </c:pt>
                <c:pt idx="2353">
                  <c:v>6.2</c:v>
                </c:pt>
                <c:pt idx="2354">
                  <c:v>6.2</c:v>
                </c:pt>
                <c:pt idx="2355">
                  <c:v>6.2</c:v>
                </c:pt>
                <c:pt idx="2356">
                  <c:v>6.2</c:v>
                </c:pt>
                <c:pt idx="2357">
                  <c:v>6.2</c:v>
                </c:pt>
                <c:pt idx="2358">
                  <c:v>6.2</c:v>
                </c:pt>
                <c:pt idx="2359">
                  <c:v>6.2</c:v>
                </c:pt>
                <c:pt idx="2360">
                  <c:v>6.2</c:v>
                </c:pt>
                <c:pt idx="2361">
                  <c:v>6.2</c:v>
                </c:pt>
                <c:pt idx="2362">
                  <c:v>6.2</c:v>
                </c:pt>
                <c:pt idx="2363">
                  <c:v>6.2</c:v>
                </c:pt>
                <c:pt idx="2364">
                  <c:v>6.2</c:v>
                </c:pt>
                <c:pt idx="2365">
                  <c:v>6.2</c:v>
                </c:pt>
                <c:pt idx="2366">
                  <c:v>6.2</c:v>
                </c:pt>
                <c:pt idx="2367">
                  <c:v>6.2</c:v>
                </c:pt>
                <c:pt idx="2368">
                  <c:v>6.2</c:v>
                </c:pt>
                <c:pt idx="2369">
                  <c:v>6.2</c:v>
                </c:pt>
                <c:pt idx="2370">
                  <c:v>6.2</c:v>
                </c:pt>
                <c:pt idx="2371">
                  <c:v>6.2</c:v>
                </c:pt>
                <c:pt idx="2372">
                  <c:v>6.2</c:v>
                </c:pt>
                <c:pt idx="2373">
                  <c:v>6.2</c:v>
                </c:pt>
                <c:pt idx="2374">
                  <c:v>6.2</c:v>
                </c:pt>
                <c:pt idx="2375">
                  <c:v>6.2</c:v>
                </c:pt>
                <c:pt idx="2376">
                  <c:v>6.2</c:v>
                </c:pt>
                <c:pt idx="2377">
                  <c:v>6.2</c:v>
                </c:pt>
                <c:pt idx="2378">
                  <c:v>6.2</c:v>
                </c:pt>
                <c:pt idx="2379">
                  <c:v>6.2</c:v>
                </c:pt>
                <c:pt idx="2380">
                  <c:v>6.2</c:v>
                </c:pt>
                <c:pt idx="2381">
                  <c:v>6.2</c:v>
                </c:pt>
                <c:pt idx="2382">
                  <c:v>6.2</c:v>
                </c:pt>
                <c:pt idx="2383">
                  <c:v>6.2</c:v>
                </c:pt>
                <c:pt idx="2384">
                  <c:v>6.2</c:v>
                </c:pt>
                <c:pt idx="2385">
                  <c:v>6.2</c:v>
                </c:pt>
                <c:pt idx="2386">
                  <c:v>6.2</c:v>
                </c:pt>
                <c:pt idx="2387">
                  <c:v>6.2</c:v>
                </c:pt>
                <c:pt idx="2388">
                  <c:v>6.2</c:v>
                </c:pt>
                <c:pt idx="2389">
                  <c:v>6.2</c:v>
                </c:pt>
                <c:pt idx="2390">
                  <c:v>6.2</c:v>
                </c:pt>
                <c:pt idx="2391">
                  <c:v>6.2</c:v>
                </c:pt>
                <c:pt idx="2392">
                  <c:v>6.2</c:v>
                </c:pt>
                <c:pt idx="2393">
                  <c:v>6.2</c:v>
                </c:pt>
                <c:pt idx="2394">
                  <c:v>6.2</c:v>
                </c:pt>
                <c:pt idx="2395">
                  <c:v>6.2</c:v>
                </c:pt>
                <c:pt idx="2396">
                  <c:v>6.2</c:v>
                </c:pt>
                <c:pt idx="2397">
                  <c:v>6.2</c:v>
                </c:pt>
                <c:pt idx="2398">
                  <c:v>6.2</c:v>
                </c:pt>
                <c:pt idx="2399">
                  <c:v>6.2</c:v>
                </c:pt>
                <c:pt idx="2400">
                  <c:v>6.2</c:v>
                </c:pt>
                <c:pt idx="2401">
                  <c:v>6.2</c:v>
                </c:pt>
                <c:pt idx="2402">
                  <c:v>6.2</c:v>
                </c:pt>
                <c:pt idx="2403">
                  <c:v>6.2</c:v>
                </c:pt>
                <c:pt idx="2404">
                  <c:v>6.2</c:v>
                </c:pt>
                <c:pt idx="2405">
                  <c:v>6.2</c:v>
                </c:pt>
                <c:pt idx="2406">
                  <c:v>6.2</c:v>
                </c:pt>
                <c:pt idx="2407">
                  <c:v>6.2</c:v>
                </c:pt>
                <c:pt idx="2408">
                  <c:v>6.2</c:v>
                </c:pt>
                <c:pt idx="2409">
                  <c:v>6.2</c:v>
                </c:pt>
                <c:pt idx="2410">
                  <c:v>6.2</c:v>
                </c:pt>
                <c:pt idx="2411">
                  <c:v>6.2</c:v>
                </c:pt>
                <c:pt idx="2412">
                  <c:v>6.2</c:v>
                </c:pt>
                <c:pt idx="2413">
                  <c:v>6.2</c:v>
                </c:pt>
                <c:pt idx="2414">
                  <c:v>6.2</c:v>
                </c:pt>
                <c:pt idx="2415">
                  <c:v>6.2</c:v>
                </c:pt>
                <c:pt idx="2416">
                  <c:v>6.2</c:v>
                </c:pt>
                <c:pt idx="2417">
                  <c:v>6.2</c:v>
                </c:pt>
                <c:pt idx="2418">
                  <c:v>6.2</c:v>
                </c:pt>
                <c:pt idx="2419">
                  <c:v>6.2</c:v>
                </c:pt>
                <c:pt idx="2420">
                  <c:v>6.2</c:v>
                </c:pt>
                <c:pt idx="2421">
                  <c:v>6.2</c:v>
                </c:pt>
                <c:pt idx="2422">
                  <c:v>6.2</c:v>
                </c:pt>
                <c:pt idx="2423">
                  <c:v>6.2</c:v>
                </c:pt>
                <c:pt idx="2424">
                  <c:v>6.2</c:v>
                </c:pt>
                <c:pt idx="2425">
                  <c:v>6.2</c:v>
                </c:pt>
                <c:pt idx="2426">
                  <c:v>6.2</c:v>
                </c:pt>
                <c:pt idx="2427">
                  <c:v>6.2</c:v>
                </c:pt>
                <c:pt idx="2428">
                  <c:v>6.2</c:v>
                </c:pt>
                <c:pt idx="2429">
                  <c:v>6.2</c:v>
                </c:pt>
                <c:pt idx="2430">
                  <c:v>6.1</c:v>
                </c:pt>
                <c:pt idx="2431">
                  <c:v>6.1</c:v>
                </c:pt>
                <c:pt idx="2432">
                  <c:v>6.1</c:v>
                </c:pt>
                <c:pt idx="2433">
                  <c:v>6.1</c:v>
                </c:pt>
                <c:pt idx="2434">
                  <c:v>6.1</c:v>
                </c:pt>
                <c:pt idx="2435">
                  <c:v>6.1</c:v>
                </c:pt>
                <c:pt idx="2436">
                  <c:v>6.1</c:v>
                </c:pt>
                <c:pt idx="2437">
                  <c:v>6.1</c:v>
                </c:pt>
                <c:pt idx="2438">
                  <c:v>6.1</c:v>
                </c:pt>
                <c:pt idx="2439">
                  <c:v>6.1</c:v>
                </c:pt>
                <c:pt idx="2440">
                  <c:v>6.1</c:v>
                </c:pt>
                <c:pt idx="2441">
                  <c:v>6.1</c:v>
                </c:pt>
                <c:pt idx="2442">
                  <c:v>6.1</c:v>
                </c:pt>
                <c:pt idx="2443">
                  <c:v>6.1</c:v>
                </c:pt>
                <c:pt idx="2444">
                  <c:v>6.1</c:v>
                </c:pt>
                <c:pt idx="2445">
                  <c:v>6.1</c:v>
                </c:pt>
                <c:pt idx="2446">
                  <c:v>6.1</c:v>
                </c:pt>
                <c:pt idx="2447">
                  <c:v>6.1</c:v>
                </c:pt>
                <c:pt idx="2448">
                  <c:v>6.1</c:v>
                </c:pt>
                <c:pt idx="2449">
                  <c:v>6.1</c:v>
                </c:pt>
                <c:pt idx="2450">
                  <c:v>6.1</c:v>
                </c:pt>
                <c:pt idx="2451">
                  <c:v>6.1</c:v>
                </c:pt>
                <c:pt idx="2452">
                  <c:v>6.1</c:v>
                </c:pt>
                <c:pt idx="2453">
                  <c:v>6.1</c:v>
                </c:pt>
                <c:pt idx="2454">
                  <c:v>6.1</c:v>
                </c:pt>
                <c:pt idx="2455">
                  <c:v>6.1</c:v>
                </c:pt>
                <c:pt idx="2456">
                  <c:v>6.1</c:v>
                </c:pt>
                <c:pt idx="2457">
                  <c:v>6.1</c:v>
                </c:pt>
                <c:pt idx="2458">
                  <c:v>6.1</c:v>
                </c:pt>
                <c:pt idx="2459">
                  <c:v>6.1</c:v>
                </c:pt>
                <c:pt idx="2460">
                  <c:v>6.1</c:v>
                </c:pt>
                <c:pt idx="2461">
                  <c:v>6.1</c:v>
                </c:pt>
                <c:pt idx="2462">
                  <c:v>6.1</c:v>
                </c:pt>
                <c:pt idx="2463">
                  <c:v>6.1</c:v>
                </c:pt>
                <c:pt idx="2464">
                  <c:v>6.1</c:v>
                </c:pt>
                <c:pt idx="2465">
                  <c:v>6.1</c:v>
                </c:pt>
                <c:pt idx="2466">
                  <c:v>6.1</c:v>
                </c:pt>
                <c:pt idx="2467">
                  <c:v>6.1</c:v>
                </c:pt>
                <c:pt idx="2468">
                  <c:v>6.1</c:v>
                </c:pt>
                <c:pt idx="2469">
                  <c:v>6.1</c:v>
                </c:pt>
                <c:pt idx="2470">
                  <c:v>6.1</c:v>
                </c:pt>
                <c:pt idx="2471">
                  <c:v>6.1</c:v>
                </c:pt>
                <c:pt idx="2472">
                  <c:v>6.1</c:v>
                </c:pt>
                <c:pt idx="2473">
                  <c:v>6.1</c:v>
                </c:pt>
                <c:pt idx="2474">
                  <c:v>6.1</c:v>
                </c:pt>
                <c:pt idx="2475">
                  <c:v>6.1</c:v>
                </c:pt>
                <c:pt idx="2476">
                  <c:v>6.1</c:v>
                </c:pt>
                <c:pt idx="2477">
                  <c:v>6.1</c:v>
                </c:pt>
                <c:pt idx="2478">
                  <c:v>6.1</c:v>
                </c:pt>
                <c:pt idx="2479">
                  <c:v>6.1</c:v>
                </c:pt>
                <c:pt idx="2480">
                  <c:v>6.1</c:v>
                </c:pt>
                <c:pt idx="2481">
                  <c:v>6.1</c:v>
                </c:pt>
                <c:pt idx="2482">
                  <c:v>6.1</c:v>
                </c:pt>
                <c:pt idx="2483">
                  <c:v>6.1</c:v>
                </c:pt>
                <c:pt idx="2484">
                  <c:v>6.1</c:v>
                </c:pt>
                <c:pt idx="2485">
                  <c:v>6.1</c:v>
                </c:pt>
                <c:pt idx="2486">
                  <c:v>6.1</c:v>
                </c:pt>
                <c:pt idx="2487">
                  <c:v>6.1</c:v>
                </c:pt>
                <c:pt idx="2488">
                  <c:v>6.1</c:v>
                </c:pt>
                <c:pt idx="2489">
                  <c:v>6.1</c:v>
                </c:pt>
                <c:pt idx="2490">
                  <c:v>6.1</c:v>
                </c:pt>
                <c:pt idx="2491">
                  <c:v>6.1</c:v>
                </c:pt>
                <c:pt idx="2492">
                  <c:v>6.1</c:v>
                </c:pt>
                <c:pt idx="2493">
                  <c:v>6.1</c:v>
                </c:pt>
                <c:pt idx="2494">
                  <c:v>6.1</c:v>
                </c:pt>
                <c:pt idx="2495">
                  <c:v>6.1</c:v>
                </c:pt>
                <c:pt idx="2496">
                  <c:v>6.1</c:v>
                </c:pt>
                <c:pt idx="2497">
                  <c:v>6.1</c:v>
                </c:pt>
                <c:pt idx="2498">
                  <c:v>6.1</c:v>
                </c:pt>
                <c:pt idx="2499">
                  <c:v>6.1</c:v>
                </c:pt>
                <c:pt idx="2500">
                  <c:v>6.1</c:v>
                </c:pt>
                <c:pt idx="2501">
                  <c:v>6.1</c:v>
                </c:pt>
                <c:pt idx="2502">
                  <c:v>6.1</c:v>
                </c:pt>
                <c:pt idx="2503">
                  <c:v>6.1</c:v>
                </c:pt>
                <c:pt idx="2504">
                  <c:v>6.1</c:v>
                </c:pt>
                <c:pt idx="2505">
                  <c:v>6.1</c:v>
                </c:pt>
                <c:pt idx="2506">
                  <c:v>6.1</c:v>
                </c:pt>
                <c:pt idx="2507">
                  <c:v>6.1</c:v>
                </c:pt>
                <c:pt idx="2508">
                  <c:v>6.1</c:v>
                </c:pt>
                <c:pt idx="2509">
                  <c:v>6.1</c:v>
                </c:pt>
                <c:pt idx="2510">
                  <c:v>6.1</c:v>
                </c:pt>
                <c:pt idx="2511">
                  <c:v>6.1</c:v>
                </c:pt>
                <c:pt idx="2512">
                  <c:v>6.1</c:v>
                </c:pt>
                <c:pt idx="2513">
                  <c:v>6.1</c:v>
                </c:pt>
                <c:pt idx="2514">
                  <c:v>6.1</c:v>
                </c:pt>
                <c:pt idx="2515">
                  <c:v>6.1</c:v>
                </c:pt>
                <c:pt idx="2516">
                  <c:v>6.1</c:v>
                </c:pt>
                <c:pt idx="2517">
                  <c:v>6.1</c:v>
                </c:pt>
                <c:pt idx="2518">
                  <c:v>6.1</c:v>
                </c:pt>
                <c:pt idx="2519">
                  <c:v>6.1</c:v>
                </c:pt>
                <c:pt idx="2520">
                  <c:v>6.1</c:v>
                </c:pt>
                <c:pt idx="2521">
                  <c:v>6.1</c:v>
                </c:pt>
                <c:pt idx="2522">
                  <c:v>6.1</c:v>
                </c:pt>
                <c:pt idx="2523">
                  <c:v>6.1</c:v>
                </c:pt>
                <c:pt idx="2524">
                  <c:v>6.1</c:v>
                </c:pt>
                <c:pt idx="2525">
                  <c:v>6.1</c:v>
                </c:pt>
                <c:pt idx="2526">
                  <c:v>6.1</c:v>
                </c:pt>
                <c:pt idx="2527">
                  <c:v>6.1</c:v>
                </c:pt>
                <c:pt idx="2528">
                  <c:v>6.1</c:v>
                </c:pt>
                <c:pt idx="2529">
                  <c:v>6.1</c:v>
                </c:pt>
                <c:pt idx="2530">
                  <c:v>6.1</c:v>
                </c:pt>
                <c:pt idx="2531">
                  <c:v>6.1</c:v>
                </c:pt>
                <c:pt idx="2532">
                  <c:v>6.1</c:v>
                </c:pt>
                <c:pt idx="2533">
                  <c:v>6.1</c:v>
                </c:pt>
                <c:pt idx="2534">
                  <c:v>6.1</c:v>
                </c:pt>
                <c:pt idx="2535">
                  <c:v>6.1</c:v>
                </c:pt>
                <c:pt idx="2536">
                  <c:v>6.1</c:v>
                </c:pt>
                <c:pt idx="2537">
                  <c:v>6.1</c:v>
                </c:pt>
                <c:pt idx="2538">
                  <c:v>6.1</c:v>
                </c:pt>
                <c:pt idx="2539">
                  <c:v>6.1</c:v>
                </c:pt>
                <c:pt idx="2540">
                  <c:v>6.1</c:v>
                </c:pt>
                <c:pt idx="2541">
                  <c:v>6.1</c:v>
                </c:pt>
                <c:pt idx="2542">
                  <c:v>6.1</c:v>
                </c:pt>
                <c:pt idx="2543">
                  <c:v>6.1</c:v>
                </c:pt>
                <c:pt idx="2544">
                  <c:v>6.1</c:v>
                </c:pt>
                <c:pt idx="2545">
                  <c:v>6.1</c:v>
                </c:pt>
                <c:pt idx="2546">
                  <c:v>6.1</c:v>
                </c:pt>
                <c:pt idx="2547">
                  <c:v>6.1</c:v>
                </c:pt>
                <c:pt idx="2548">
                  <c:v>6.1</c:v>
                </c:pt>
                <c:pt idx="2549">
                  <c:v>6.1</c:v>
                </c:pt>
                <c:pt idx="2550">
                  <c:v>6.1</c:v>
                </c:pt>
                <c:pt idx="2551">
                  <c:v>6.1</c:v>
                </c:pt>
                <c:pt idx="2552">
                  <c:v>6.1</c:v>
                </c:pt>
                <c:pt idx="2553">
                  <c:v>6.1</c:v>
                </c:pt>
                <c:pt idx="2554">
                  <c:v>6.1</c:v>
                </c:pt>
                <c:pt idx="2555">
                  <c:v>6.1</c:v>
                </c:pt>
                <c:pt idx="2556">
                  <c:v>6.1</c:v>
                </c:pt>
                <c:pt idx="2557">
                  <c:v>6.1</c:v>
                </c:pt>
                <c:pt idx="2558">
                  <c:v>6.1</c:v>
                </c:pt>
                <c:pt idx="2559">
                  <c:v>6.1</c:v>
                </c:pt>
                <c:pt idx="2560">
                  <c:v>6.1</c:v>
                </c:pt>
                <c:pt idx="2561">
                  <c:v>6.1</c:v>
                </c:pt>
                <c:pt idx="2562">
                  <c:v>6.1</c:v>
                </c:pt>
                <c:pt idx="2563">
                  <c:v>6.1</c:v>
                </c:pt>
                <c:pt idx="2564">
                  <c:v>6.1</c:v>
                </c:pt>
                <c:pt idx="2565">
                  <c:v>6.1</c:v>
                </c:pt>
                <c:pt idx="2566">
                  <c:v>6.1</c:v>
                </c:pt>
                <c:pt idx="2567">
                  <c:v>6.1</c:v>
                </c:pt>
                <c:pt idx="2568">
                  <c:v>6.1</c:v>
                </c:pt>
                <c:pt idx="2569">
                  <c:v>6.1</c:v>
                </c:pt>
                <c:pt idx="2570">
                  <c:v>6</c:v>
                </c:pt>
                <c:pt idx="2571">
                  <c:v>6</c:v>
                </c:pt>
                <c:pt idx="2572">
                  <c:v>6</c:v>
                </c:pt>
                <c:pt idx="2573">
                  <c:v>6</c:v>
                </c:pt>
                <c:pt idx="2574">
                  <c:v>6</c:v>
                </c:pt>
                <c:pt idx="2575">
                  <c:v>6</c:v>
                </c:pt>
                <c:pt idx="2576">
                  <c:v>6</c:v>
                </c:pt>
                <c:pt idx="2577">
                  <c:v>6</c:v>
                </c:pt>
                <c:pt idx="2578">
                  <c:v>6</c:v>
                </c:pt>
                <c:pt idx="2579">
                  <c:v>6</c:v>
                </c:pt>
                <c:pt idx="2580">
                  <c:v>6</c:v>
                </c:pt>
                <c:pt idx="2581">
                  <c:v>6</c:v>
                </c:pt>
                <c:pt idx="2582">
                  <c:v>6</c:v>
                </c:pt>
                <c:pt idx="2583">
                  <c:v>6</c:v>
                </c:pt>
                <c:pt idx="2584">
                  <c:v>6</c:v>
                </c:pt>
                <c:pt idx="2585">
                  <c:v>6</c:v>
                </c:pt>
                <c:pt idx="2586">
                  <c:v>6</c:v>
                </c:pt>
                <c:pt idx="2587">
                  <c:v>6</c:v>
                </c:pt>
                <c:pt idx="2588">
                  <c:v>6</c:v>
                </c:pt>
                <c:pt idx="2589">
                  <c:v>6</c:v>
                </c:pt>
                <c:pt idx="2590">
                  <c:v>6</c:v>
                </c:pt>
                <c:pt idx="2591">
                  <c:v>6</c:v>
                </c:pt>
                <c:pt idx="2592">
                  <c:v>6</c:v>
                </c:pt>
                <c:pt idx="2593">
                  <c:v>6</c:v>
                </c:pt>
                <c:pt idx="2594">
                  <c:v>6</c:v>
                </c:pt>
                <c:pt idx="2595">
                  <c:v>6</c:v>
                </c:pt>
                <c:pt idx="2596">
                  <c:v>6</c:v>
                </c:pt>
                <c:pt idx="2597">
                  <c:v>6</c:v>
                </c:pt>
                <c:pt idx="2598">
                  <c:v>6</c:v>
                </c:pt>
                <c:pt idx="2599">
                  <c:v>6</c:v>
                </c:pt>
                <c:pt idx="2600">
                  <c:v>6</c:v>
                </c:pt>
                <c:pt idx="2601">
                  <c:v>6</c:v>
                </c:pt>
                <c:pt idx="2602">
                  <c:v>6</c:v>
                </c:pt>
                <c:pt idx="2603">
                  <c:v>6</c:v>
                </c:pt>
                <c:pt idx="2604">
                  <c:v>6</c:v>
                </c:pt>
                <c:pt idx="2605">
                  <c:v>6</c:v>
                </c:pt>
                <c:pt idx="2606">
                  <c:v>6</c:v>
                </c:pt>
                <c:pt idx="2607">
                  <c:v>6</c:v>
                </c:pt>
                <c:pt idx="2608">
                  <c:v>6</c:v>
                </c:pt>
                <c:pt idx="2609">
                  <c:v>6</c:v>
                </c:pt>
                <c:pt idx="2610">
                  <c:v>6</c:v>
                </c:pt>
                <c:pt idx="2611">
                  <c:v>6</c:v>
                </c:pt>
                <c:pt idx="2612">
                  <c:v>6</c:v>
                </c:pt>
                <c:pt idx="2613">
                  <c:v>6</c:v>
                </c:pt>
                <c:pt idx="2614">
                  <c:v>6</c:v>
                </c:pt>
                <c:pt idx="2615">
                  <c:v>6</c:v>
                </c:pt>
                <c:pt idx="2616">
                  <c:v>6</c:v>
                </c:pt>
                <c:pt idx="2617">
                  <c:v>6</c:v>
                </c:pt>
                <c:pt idx="2618">
                  <c:v>6</c:v>
                </c:pt>
                <c:pt idx="2619">
                  <c:v>6</c:v>
                </c:pt>
                <c:pt idx="2620">
                  <c:v>6</c:v>
                </c:pt>
                <c:pt idx="2621">
                  <c:v>6</c:v>
                </c:pt>
                <c:pt idx="2622">
                  <c:v>6</c:v>
                </c:pt>
                <c:pt idx="2623">
                  <c:v>6</c:v>
                </c:pt>
                <c:pt idx="2624">
                  <c:v>6</c:v>
                </c:pt>
                <c:pt idx="2625">
                  <c:v>6</c:v>
                </c:pt>
                <c:pt idx="2626">
                  <c:v>6</c:v>
                </c:pt>
                <c:pt idx="2627">
                  <c:v>6</c:v>
                </c:pt>
                <c:pt idx="2628">
                  <c:v>6</c:v>
                </c:pt>
                <c:pt idx="2629">
                  <c:v>6</c:v>
                </c:pt>
                <c:pt idx="2630">
                  <c:v>6</c:v>
                </c:pt>
                <c:pt idx="2631">
                  <c:v>6</c:v>
                </c:pt>
                <c:pt idx="2632">
                  <c:v>6</c:v>
                </c:pt>
                <c:pt idx="2633">
                  <c:v>6</c:v>
                </c:pt>
                <c:pt idx="2634">
                  <c:v>6</c:v>
                </c:pt>
                <c:pt idx="2635">
                  <c:v>6</c:v>
                </c:pt>
                <c:pt idx="2636">
                  <c:v>6</c:v>
                </c:pt>
                <c:pt idx="2637">
                  <c:v>6</c:v>
                </c:pt>
                <c:pt idx="2638">
                  <c:v>6</c:v>
                </c:pt>
                <c:pt idx="2639">
                  <c:v>6</c:v>
                </c:pt>
                <c:pt idx="2640">
                  <c:v>6</c:v>
                </c:pt>
                <c:pt idx="2641">
                  <c:v>6</c:v>
                </c:pt>
                <c:pt idx="2642">
                  <c:v>6</c:v>
                </c:pt>
                <c:pt idx="2643">
                  <c:v>6</c:v>
                </c:pt>
                <c:pt idx="2644">
                  <c:v>6</c:v>
                </c:pt>
                <c:pt idx="2645">
                  <c:v>6</c:v>
                </c:pt>
                <c:pt idx="2646">
                  <c:v>6</c:v>
                </c:pt>
                <c:pt idx="2647">
                  <c:v>6</c:v>
                </c:pt>
                <c:pt idx="2648">
                  <c:v>6</c:v>
                </c:pt>
                <c:pt idx="2649">
                  <c:v>6</c:v>
                </c:pt>
                <c:pt idx="2650">
                  <c:v>6</c:v>
                </c:pt>
                <c:pt idx="2651">
                  <c:v>6</c:v>
                </c:pt>
                <c:pt idx="2652">
                  <c:v>6</c:v>
                </c:pt>
                <c:pt idx="2653">
                  <c:v>6</c:v>
                </c:pt>
                <c:pt idx="2654">
                  <c:v>6</c:v>
                </c:pt>
                <c:pt idx="2655">
                  <c:v>6</c:v>
                </c:pt>
                <c:pt idx="2656">
                  <c:v>6</c:v>
                </c:pt>
                <c:pt idx="2657">
                  <c:v>6</c:v>
                </c:pt>
                <c:pt idx="2658">
                  <c:v>6</c:v>
                </c:pt>
                <c:pt idx="2659">
                  <c:v>6</c:v>
                </c:pt>
                <c:pt idx="2660">
                  <c:v>6</c:v>
                </c:pt>
                <c:pt idx="2661">
                  <c:v>6</c:v>
                </c:pt>
                <c:pt idx="2662">
                  <c:v>6</c:v>
                </c:pt>
                <c:pt idx="2663">
                  <c:v>6</c:v>
                </c:pt>
                <c:pt idx="2664">
                  <c:v>6</c:v>
                </c:pt>
                <c:pt idx="2665">
                  <c:v>6</c:v>
                </c:pt>
                <c:pt idx="2666">
                  <c:v>6</c:v>
                </c:pt>
                <c:pt idx="2667">
                  <c:v>5.9</c:v>
                </c:pt>
                <c:pt idx="2668">
                  <c:v>5.9</c:v>
                </c:pt>
                <c:pt idx="2669">
                  <c:v>5.9</c:v>
                </c:pt>
                <c:pt idx="2670">
                  <c:v>5.9</c:v>
                </c:pt>
                <c:pt idx="2671">
                  <c:v>5.9</c:v>
                </c:pt>
                <c:pt idx="2672">
                  <c:v>5.9</c:v>
                </c:pt>
                <c:pt idx="2673">
                  <c:v>5.9</c:v>
                </c:pt>
                <c:pt idx="2674">
                  <c:v>5.9</c:v>
                </c:pt>
                <c:pt idx="2675">
                  <c:v>5.9</c:v>
                </c:pt>
                <c:pt idx="2676">
                  <c:v>5.9</c:v>
                </c:pt>
                <c:pt idx="2677">
                  <c:v>5.9</c:v>
                </c:pt>
                <c:pt idx="2678">
                  <c:v>5.9</c:v>
                </c:pt>
                <c:pt idx="2679">
                  <c:v>5.9</c:v>
                </c:pt>
                <c:pt idx="2680">
                  <c:v>5.9</c:v>
                </c:pt>
                <c:pt idx="2681">
                  <c:v>5.9</c:v>
                </c:pt>
                <c:pt idx="2682">
                  <c:v>5.9</c:v>
                </c:pt>
                <c:pt idx="2683">
                  <c:v>5.9</c:v>
                </c:pt>
                <c:pt idx="2684">
                  <c:v>5.9</c:v>
                </c:pt>
                <c:pt idx="2685">
                  <c:v>5.9</c:v>
                </c:pt>
                <c:pt idx="2686">
                  <c:v>5.9</c:v>
                </c:pt>
                <c:pt idx="2687">
                  <c:v>5.9</c:v>
                </c:pt>
                <c:pt idx="2688">
                  <c:v>5.9</c:v>
                </c:pt>
                <c:pt idx="2689">
                  <c:v>5.9</c:v>
                </c:pt>
                <c:pt idx="2690">
                  <c:v>5.9</c:v>
                </c:pt>
                <c:pt idx="2691">
                  <c:v>5.9</c:v>
                </c:pt>
                <c:pt idx="2692">
                  <c:v>5.9</c:v>
                </c:pt>
                <c:pt idx="2693">
                  <c:v>5.9</c:v>
                </c:pt>
                <c:pt idx="2694">
                  <c:v>5.9</c:v>
                </c:pt>
                <c:pt idx="2695">
                  <c:v>5.9</c:v>
                </c:pt>
                <c:pt idx="2696">
                  <c:v>5.9</c:v>
                </c:pt>
                <c:pt idx="2697">
                  <c:v>5.9</c:v>
                </c:pt>
                <c:pt idx="2698">
                  <c:v>5.9</c:v>
                </c:pt>
                <c:pt idx="2699">
                  <c:v>5.9</c:v>
                </c:pt>
                <c:pt idx="2700">
                  <c:v>5.9</c:v>
                </c:pt>
                <c:pt idx="2701">
                  <c:v>5.9</c:v>
                </c:pt>
                <c:pt idx="2702">
                  <c:v>5.9</c:v>
                </c:pt>
                <c:pt idx="2703">
                  <c:v>5.9</c:v>
                </c:pt>
                <c:pt idx="2704">
                  <c:v>5.9</c:v>
                </c:pt>
                <c:pt idx="2705">
                  <c:v>5.9</c:v>
                </c:pt>
                <c:pt idx="2706">
                  <c:v>5.9</c:v>
                </c:pt>
                <c:pt idx="2707">
                  <c:v>5.9</c:v>
                </c:pt>
                <c:pt idx="2708">
                  <c:v>5.9</c:v>
                </c:pt>
                <c:pt idx="2709">
                  <c:v>5.9</c:v>
                </c:pt>
                <c:pt idx="2710">
                  <c:v>5.9</c:v>
                </c:pt>
                <c:pt idx="2711">
                  <c:v>5.9</c:v>
                </c:pt>
                <c:pt idx="2712">
                  <c:v>5.9</c:v>
                </c:pt>
                <c:pt idx="2713">
                  <c:v>5.9</c:v>
                </c:pt>
                <c:pt idx="2714">
                  <c:v>5.9</c:v>
                </c:pt>
                <c:pt idx="2715">
                  <c:v>5.9</c:v>
                </c:pt>
                <c:pt idx="2716">
                  <c:v>5.9</c:v>
                </c:pt>
                <c:pt idx="2717">
                  <c:v>5.9</c:v>
                </c:pt>
                <c:pt idx="2718">
                  <c:v>5.9</c:v>
                </c:pt>
                <c:pt idx="2719">
                  <c:v>5.9</c:v>
                </c:pt>
                <c:pt idx="2720">
                  <c:v>5.9</c:v>
                </c:pt>
                <c:pt idx="2721">
                  <c:v>5.9</c:v>
                </c:pt>
                <c:pt idx="2722">
                  <c:v>5.9</c:v>
                </c:pt>
                <c:pt idx="2723">
                  <c:v>5.9</c:v>
                </c:pt>
                <c:pt idx="2724">
                  <c:v>5.9</c:v>
                </c:pt>
                <c:pt idx="2725">
                  <c:v>5.9</c:v>
                </c:pt>
                <c:pt idx="2726">
                  <c:v>5.9</c:v>
                </c:pt>
                <c:pt idx="2727">
                  <c:v>5.9</c:v>
                </c:pt>
                <c:pt idx="2728">
                  <c:v>5.9</c:v>
                </c:pt>
                <c:pt idx="2729">
                  <c:v>5.9</c:v>
                </c:pt>
                <c:pt idx="2730">
                  <c:v>5.9</c:v>
                </c:pt>
                <c:pt idx="2731">
                  <c:v>5.9</c:v>
                </c:pt>
                <c:pt idx="2732">
                  <c:v>5.9</c:v>
                </c:pt>
                <c:pt idx="2733">
                  <c:v>5.9</c:v>
                </c:pt>
                <c:pt idx="2734">
                  <c:v>5.9</c:v>
                </c:pt>
                <c:pt idx="2735">
                  <c:v>5.9</c:v>
                </c:pt>
                <c:pt idx="2736">
                  <c:v>5.9</c:v>
                </c:pt>
                <c:pt idx="2737">
                  <c:v>5.9</c:v>
                </c:pt>
                <c:pt idx="2738">
                  <c:v>5.9</c:v>
                </c:pt>
                <c:pt idx="2739">
                  <c:v>5.9</c:v>
                </c:pt>
                <c:pt idx="2740">
                  <c:v>5.9</c:v>
                </c:pt>
                <c:pt idx="2741">
                  <c:v>5.9</c:v>
                </c:pt>
                <c:pt idx="2742">
                  <c:v>5.9</c:v>
                </c:pt>
                <c:pt idx="2743">
                  <c:v>5.9</c:v>
                </c:pt>
                <c:pt idx="2744">
                  <c:v>5.9</c:v>
                </c:pt>
                <c:pt idx="2745">
                  <c:v>5.9</c:v>
                </c:pt>
                <c:pt idx="2746">
                  <c:v>5.9</c:v>
                </c:pt>
                <c:pt idx="2747">
                  <c:v>5.9</c:v>
                </c:pt>
                <c:pt idx="2748">
                  <c:v>5.9</c:v>
                </c:pt>
                <c:pt idx="2749">
                  <c:v>5.9</c:v>
                </c:pt>
                <c:pt idx="2750">
                  <c:v>5.9</c:v>
                </c:pt>
                <c:pt idx="2751">
                  <c:v>5.9</c:v>
                </c:pt>
                <c:pt idx="2752">
                  <c:v>5.9</c:v>
                </c:pt>
                <c:pt idx="2753">
                  <c:v>5.9</c:v>
                </c:pt>
                <c:pt idx="2754">
                  <c:v>5.9</c:v>
                </c:pt>
                <c:pt idx="2755">
                  <c:v>5.9</c:v>
                </c:pt>
                <c:pt idx="2756">
                  <c:v>5.9</c:v>
                </c:pt>
                <c:pt idx="2757">
                  <c:v>5.9</c:v>
                </c:pt>
                <c:pt idx="2758">
                  <c:v>5.9</c:v>
                </c:pt>
                <c:pt idx="2759">
                  <c:v>5.9</c:v>
                </c:pt>
                <c:pt idx="2760">
                  <c:v>5.9</c:v>
                </c:pt>
                <c:pt idx="2761">
                  <c:v>5.9</c:v>
                </c:pt>
                <c:pt idx="2762">
                  <c:v>5.9</c:v>
                </c:pt>
                <c:pt idx="2763">
                  <c:v>5.9</c:v>
                </c:pt>
                <c:pt idx="2764">
                  <c:v>5.9</c:v>
                </c:pt>
                <c:pt idx="2765">
                  <c:v>5.9</c:v>
                </c:pt>
                <c:pt idx="2766">
                  <c:v>5.9</c:v>
                </c:pt>
                <c:pt idx="2767">
                  <c:v>5.9</c:v>
                </c:pt>
                <c:pt idx="2768">
                  <c:v>5.9</c:v>
                </c:pt>
                <c:pt idx="2769">
                  <c:v>5.9</c:v>
                </c:pt>
                <c:pt idx="2770">
                  <c:v>5.9</c:v>
                </c:pt>
                <c:pt idx="2771">
                  <c:v>5.9</c:v>
                </c:pt>
                <c:pt idx="2772">
                  <c:v>5.9</c:v>
                </c:pt>
                <c:pt idx="2773">
                  <c:v>5.9</c:v>
                </c:pt>
                <c:pt idx="2774">
                  <c:v>5.9</c:v>
                </c:pt>
                <c:pt idx="2775">
                  <c:v>5.9</c:v>
                </c:pt>
                <c:pt idx="2776">
                  <c:v>5.9</c:v>
                </c:pt>
                <c:pt idx="2777">
                  <c:v>5.9</c:v>
                </c:pt>
                <c:pt idx="2778">
                  <c:v>5.9</c:v>
                </c:pt>
                <c:pt idx="2779">
                  <c:v>5.9</c:v>
                </c:pt>
                <c:pt idx="2780">
                  <c:v>5.9</c:v>
                </c:pt>
                <c:pt idx="2781">
                  <c:v>5.9</c:v>
                </c:pt>
                <c:pt idx="2782">
                  <c:v>5.9</c:v>
                </c:pt>
                <c:pt idx="2783">
                  <c:v>5.9</c:v>
                </c:pt>
                <c:pt idx="2784">
                  <c:v>5.9</c:v>
                </c:pt>
                <c:pt idx="2785">
                  <c:v>5.9</c:v>
                </c:pt>
                <c:pt idx="2786">
                  <c:v>5.9</c:v>
                </c:pt>
                <c:pt idx="2787">
                  <c:v>5.9</c:v>
                </c:pt>
                <c:pt idx="2788">
                  <c:v>5.9</c:v>
                </c:pt>
                <c:pt idx="2789">
                  <c:v>5.8</c:v>
                </c:pt>
                <c:pt idx="2790">
                  <c:v>5.8</c:v>
                </c:pt>
                <c:pt idx="2791">
                  <c:v>5.8</c:v>
                </c:pt>
                <c:pt idx="2792">
                  <c:v>5.8</c:v>
                </c:pt>
                <c:pt idx="2793">
                  <c:v>5.8</c:v>
                </c:pt>
                <c:pt idx="2794">
                  <c:v>5.8</c:v>
                </c:pt>
                <c:pt idx="2795">
                  <c:v>5.8</c:v>
                </c:pt>
                <c:pt idx="2796">
                  <c:v>5.8</c:v>
                </c:pt>
                <c:pt idx="2797">
                  <c:v>5.8</c:v>
                </c:pt>
                <c:pt idx="2798">
                  <c:v>5.8</c:v>
                </c:pt>
                <c:pt idx="2799">
                  <c:v>5.8</c:v>
                </c:pt>
                <c:pt idx="2800">
                  <c:v>5.8</c:v>
                </c:pt>
                <c:pt idx="2801">
                  <c:v>5.8</c:v>
                </c:pt>
                <c:pt idx="2802">
                  <c:v>5.8</c:v>
                </c:pt>
                <c:pt idx="2803">
                  <c:v>5.8</c:v>
                </c:pt>
                <c:pt idx="2804">
                  <c:v>5.8</c:v>
                </c:pt>
                <c:pt idx="2805">
                  <c:v>5.8</c:v>
                </c:pt>
                <c:pt idx="2806">
                  <c:v>5.8</c:v>
                </c:pt>
                <c:pt idx="2807">
                  <c:v>5.8</c:v>
                </c:pt>
                <c:pt idx="2808">
                  <c:v>5.8</c:v>
                </c:pt>
                <c:pt idx="2809">
                  <c:v>5.8</c:v>
                </c:pt>
                <c:pt idx="2810">
                  <c:v>5.8</c:v>
                </c:pt>
                <c:pt idx="2811">
                  <c:v>5.8</c:v>
                </c:pt>
                <c:pt idx="2812">
                  <c:v>5.8</c:v>
                </c:pt>
                <c:pt idx="2813">
                  <c:v>5.8</c:v>
                </c:pt>
                <c:pt idx="2814">
                  <c:v>5.8</c:v>
                </c:pt>
                <c:pt idx="2815">
                  <c:v>5.8</c:v>
                </c:pt>
                <c:pt idx="2816">
                  <c:v>5.8</c:v>
                </c:pt>
                <c:pt idx="2817">
                  <c:v>5.8</c:v>
                </c:pt>
                <c:pt idx="2818">
                  <c:v>5.8</c:v>
                </c:pt>
                <c:pt idx="2819">
                  <c:v>5.8</c:v>
                </c:pt>
                <c:pt idx="2820">
                  <c:v>5.8</c:v>
                </c:pt>
                <c:pt idx="2821">
                  <c:v>5.8</c:v>
                </c:pt>
                <c:pt idx="2822">
                  <c:v>5.8</c:v>
                </c:pt>
                <c:pt idx="2823">
                  <c:v>5.8</c:v>
                </c:pt>
                <c:pt idx="2824">
                  <c:v>5.8</c:v>
                </c:pt>
                <c:pt idx="2825">
                  <c:v>5.8</c:v>
                </c:pt>
                <c:pt idx="2826">
                  <c:v>5.8</c:v>
                </c:pt>
                <c:pt idx="2827">
                  <c:v>5.8</c:v>
                </c:pt>
                <c:pt idx="2828">
                  <c:v>5.8</c:v>
                </c:pt>
                <c:pt idx="2829">
                  <c:v>5.8</c:v>
                </c:pt>
                <c:pt idx="2830">
                  <c:v>5.8</c:v>
                </c:pt>
                <c:pt idx="2831">
                  <c:v>5.8</c:v>
                </c:pt>
                <c:pt idx="2832">
                  <c:v>5.8</c:v>
                </c:pt>
                <c:pt idx="2833">
                  <c:v>5.8</c:v>
                </c:pt>
                <c:pt idx="2834">
                  <c:v>5.8</c:v>
                </c:pt>
                <c:pt idx="2835">
                  <c:v>5.8</c:v>
                </c:pt>
                <c:pt idx="2836">
                  <c:v>5.8</c:v>
                </c:pt>
                <c:pt idx="2837">
                  <c:v>5.8</c:v>
                </c:pt>
                <c:pt idx="2838">
                  <c:v>5.8</c:v>
                </c:pt>
                <c:pt idx="2839">
                  <c:v>5.8</c:v>
                </c:pt>
                <c:pt idx="2840">
                  <c:v>5.8</c:v>
                </c:pt>
                <c:pt idx="2841">
                  <c:v>5.8</c:v>
                </c:pt>
                <c:pt idx="2842">
                  <c:v>5.8</c:v>
                </c:pt>
                <c:pt idx="2843">
                  <c:v>5.8</c:v>
                </c:pt>
                <c:pt idx="2844">
                  <c:v>5.8</c:v>
                </c:pt>
                <c:pt idx="2845">
                  <c:v>5.8</c:v>
                </c:pt>
                <c:pt idx="2846">
                  <c:v>5.8</c:v>
                </c:pt>
                <c:pt idx="2847">
                  <c:v>5.8</c:v>
                </c:pt>
                <c:pt idx="2848">
                  <c:v>5.8</c:v>
                </c:pt>
                <c:pt idx="2849">
                  <c:v>5.8</c:v>
                </c:pt>
                <c:pt idx="2850">
                  <c:v>5.8</c:v>
                </c:pt>
                <c:pt idx="2851">
                  <c:v>5.8</c:v>
                </c:pt>
                <c:pt idx="2852">
                  <c:v>5.8</c:v>
                </c:pt>
                <c:pt idx="2853">
                  <c:v>5.8</c:v>
                </c:pt>
                <c:pt idx="2854">
                  <c:v>5.8</c:v>
                </c:pt>
                <c:pt idx="2855">
                  <c:v>5.8</c:v>
                </c:pt>
                <c:pt idx="2856">
                  <c:v>5.8</c:v>
                </c:pt>
                <c:pt idx="2857">
                  <c:v>5.8</c:v>
                </c:pt>
                <c:pt idx="2858">
                  <c:v>5.8</c:v>
                </c:pt>
                <c:pt idx="2859">
                  <c:v>5.8</c:v>
                </c:pt>
                <c:pt idx="2860">
                  <c:v>5.8</c:v>
                </c:pt>
                <c:pt idx="2861">
                  <c:v>5.8</c:v>
                </c:pt>
                <c:pt idx="2862">
                  <c:v>5.8</c:v>
                </c:pt>
                <c:pt idx="2863">
                  <c:v>5.8</c:v>
                </c:pt>
                <c:pt idx="2864">
                  <c:v>5.8</c:v>
                </c:pt>
                <c:pt idx="2865">
                  <c:v>5.8</c:v>
                </c:pt>
                <c:pt idx="2866">
                  <c:v>5.8</c:v>
                </c:pt>
                <c:pt idx="2867">
                  <c:v>5.8</c:v>
                </c:pt>
                <c:pt idx="2868">
                  <c:v>5.8</c:v>
                </c:pt>
                <c:pt idx="2869">
                  <c:v>5.8</c:v>
                </c:pt>
                <c:pt idx="2870">
                  <c:v>5.8</c:v>
                </c:pt>
                <c:pt idx="2871">
                  <c:v>5.8</c:v>
                </c:pt>
                <c:pt idx="2872">
                  <c:v>5.8</c:v>
                </c:pt>
                <c:pt idx="2873">
                  <c:v>5.8</c:v>
                </c:pt>
                <c:pt idx="2874">
                  <c:v>5.8</c:v>
                </c:pt>
                <c:pt idx="2875">
                  <c:v>5.8</c:v>
                </c:pt>
                <c:pt idx="2876">
                  <c:v>5.8</c:v>
                </c:pt>
                <c:pt idx="2877">
                  <c:v>5.8</c:v>
                </c:pt>
                <c:pt idx="2878">
                  <c:v>5.8</c:v>
                </c:pt>
                <c:pt idx="2879">
                  <c:v>5.8</c:v>
                </c:pt>
                <c:pt idx="2880">
                  <c:v>5.8</c:v>
                </c:pt>
                <c:pt idx="2881">
                  <c:v>5.8</c:v>
                </c:pt>
                <c:pt idx="2882">
                  <c:v>5.8</c:v>
                </c:pt>
                <c:pt idx="2883">
                  <c:v>5.7</c:v>
                </c:pt>
                <c:pt idx="2884">
                  <c:v>5.7</c:v>
                </c:pt>
                <c:pt idx="2885">
                  <c:v>5.7</c:v>
                </c:pt>
                <c:pt idx="2886">
                  <c:v>5.7</c:v>
                </c:pt>
                <c:pt idx="2887">
                  <c:v>5.7</c:v>
                </c:pt>
                <c:pt idx="2888">
                  <c:v>5.7</c:v>
                </c:pt>
                <c:pt idx="2889">
                  <c:v>5.7</c:v>
                </c:pt>
                <c:pt idx="2890">
                  <c:v>5.7</c:v>
                </c:pt>
                <c:pt idx="2891">
                  <c:v>5.7</c:v>
                </c:pt>
                <c:pt idx="2892">
                  <c:v>5.7</c:v>
                </c:pt>
                <c:pt idx="2893">
                  <c:v>5.7</c:v>
                </c:pt>
                <c:pt idx="2894">
                  <c:v>5.7</c:v>
                </c:pt>
                <c:pt idx="2895">
                  <c:v>5.7</c:v>
                </c:pt>
                <c:pt idx="2896">
                  <c:v>5.7</c:v>
                </c:pt>
                <c:pt idx="2897">
                  <c:v>5.7</c:v>
                </c:pt>
                <c:pt idx="2898">
                  <c:v>5.7</c:v>
                </c:pt>
                <c:pt idx="2899">
                  <c:v>5.7</c:v>
                </c:pt>
                <c:pt idx="2900">
                  <c:v>5.7</c:v>
                </c:pt>
                <c:pt idx="2901">
                  <c:v>5.7</c:v>
                </c:pt>
                <c:pt idx="2902">
                  <c:v>5.7</c:v>
                </c:pt>
                <c:pt idx="2903">
                  <c:v>5.7</c:v>
                </c:pt>
                <c:pt idx="2904">
                  <c:v>5.7</c:v>
                </c:pt>
                <c:pt idx="2905">
                  <c:v>5.7</c:v>
                </c:pt>
                <c:pt idx="2906">
                  <c:v>5.7</c:v>
                </c:pt>
                <c:pt idx="2907">
                  <c:v>5.7</c:v>
                </c:pt>
                <c:pt idx="2908">
                  <c:v>5.7</c:v>
                </c:pt>
                <c:pt idx="2909">
                  <c:v>5.7</c:v>
                </c:pt>
                <c:pt idx="2910">
                  <c:v>5.7</c:v>
                </c:pt>
                <c:pt idx="2911">
                  <c:v>5.7</c:v>
                </c:pt>
                <c:pt idx="2912">
                  <c:v>5.7</c:v>
                </c:pt>
                <c:pt idx="2913">
                  <c:v>5.7</c:v>
                </c:pt>
                <c:pt idx="2914">
                  <c:v>5.7</c:v>
                </c:pt>
                <c:pt idx="2915">
                  <c:v>5.7</c:v>
                </c:pt>
                <c:pt idx="2916">
                  <c:v>5.7</c:v>
                </c:pt>
                <c:pt idx="2917">
                  <c:v>5.7</c:v>
                </c:pt>
                <c:pt idx="2918">
                  <c:v>5.7</c:v>
                </c:pt>
                <c:pt idx="2919">
                  <c:v>5.7</c:v>
                </c:pt>
                <c:pt idx="2920">
                  <c:v>5.7</c:v>
                </c:pt>
                <c:pt idx="2921">
                  <c:v>5.7</c:v>
                </c:pt>
                <c:pt idx="2922">
                  <c:v>5.7</c:v>
                </c:pt>
                <c:pt idx="2923">
                  <c:v>5.7</c:v>
                </c:pt>
                <c:pt idx="2924">
                  <c:v>5.7</c:v>
                </c:pt>
                <c:pt idx="2925">
                  <c:v>5.7</c:v>
                </c:pt>
                <c:pt idx="2926">
                  <c:v>5.7</c:v>
                </c:pt>
                <c:pt idx="2927">
                  <c:v>5.7</c:v>
                </c:pt>
                <c:pt idx="2928">
                  <c:v>5.7</c:v>
                </c:pt>
                <c:pt idx="2929">
                  <c:v>5.7</c:v>
                </c:pt>
                <c:pt idx="2930">
                  <c:v>5.7</c:v>
                </c:pt>
                <c:pt idx="2931">
                  <c:v>5.7</c:v>
                </c:pt>
                <c:pt idx="2932">
                  <c:v>5.7</c:v>
                </c:pt>
                <c:pt idx="2933">
                  <c:v>5.7</c:v>
                </c:pt>
                <c:pt idx="2934">
                  <c:v>5.7</c:v>
                </c:pt>
                <c:pt idx="2935">
                  <c:v>5.7</c:v>
                </c:pt>
                <c:pt idx="2936">
                  <c:v>5.7</c:v>
                </c:pt>
                <c:pt idx="2937">
                  <c:v>5.7</c:v>
                </c:pt>
                <c:pt idx="2938">
                  <c:v>5.7</c:v>
                </c:pt>
                <c:pt idx="2939">
                  <c:v>5.7</c:v>
                </c:pt>
                <c:pt idx="2940">
                  <c:v>5.7</c:v>
                </c:pt>
                <c:pt idx="2941">
                  <c:v>5.7</c:v>
                </c:pt>
                <c:pt idx="2942">
                  <c:v>5.7</c:v>
                </c:pt>
                <c:pt idx="2943">
                  <c:v>5.7</c:v>
                </c:pt>
                <c:pt idx="2944">
                  <c:v>5.7</c:v>
                </c:pt>
                <c:pt idx="2945">
                  <c:v>5.7</c:v>
                </c:pt>
                <c:pt idx="2946">
                  <c:v>5.7</c:v>
                </c:pt>
                <c:pt idx="2947">
                  <c:v>5.7</c:v>
                </c:pt>
                <c:pt idx="2948">
                  <c:v>5.7</c:v>
                </c:pt>
                <c:pt idx="2949">
                  <c:v>5.7</c:v>
                </c:pt>
                <c:pt idx="2950">
                  <c:v>5.7</c:v>
                </c:pt>
                <c:pt idx="2951">
                  <c:v>5.7</c:v>
                </c:pt>
                <c:pt idx="2952">
                  <c:v>5.7</c:v>
                </c:pt>
                <c:pt idx="2953">
                  <c:v>5.7</c:v>
                </c:pt>
                <c:pt idx="2954">
                  <c:v>5.7</c:v>
                </c:pt>
                <c:pt idx="2955">
                  <c:v>5.7</c:v>
                </c:pt>
                <c:pt idx="2956">
                  <c:v>5.7</c:v>
                </c:pt>
                <c:pt idx="2957">
                  <c:v>5.7</c:v>
                </c:pt>
                <c:pt idx="2958">
                  <c:v>5.7</c:v>
                </c:pt>
                <c:pt idx="2959">
                  <c:v>5.7</c:v>
                </c:pt>
                <c:pt idx="2960">
                  <c:v>5.7</c:v>
                </c:pt>
                <c:pt idx="2961">
                  <c:v>5.7</c:v>
                </c:pt>
                <c:pt idx="2962">
                  <c:v>5.7</c:v>
                </c:pt>
                <c:pt idx="2963">
                  <c:v>5.7</c:v>
                </c:pt>
                <c:pt idx="2964">
                  <c:v>5.7</c:v>
                </c:pt>
                <c:pt idx="2965">
                  <c:v>5.7</c:v>
                </c:pt>
                <c:pt idx="2966">
                  <c:v>5.6</c:v>
                </c:pt>
                <c:pt idx="2967">
                  <c:v>5.6</c:v>
                </c:pt>
                <c:pt idx="2968">
                  <c:v>5.6</c:v>
                </c:pt>
                <c:pt idx="2969">
                  <c:v>5.6</c:v>
                </c:pt>
                <c:pt idx="2970">
                  <c:v>5.6</c:v>
                </c:pt>
                <c:pt idx="2971">
                  <c:v>5.6</c:v>
                </c:pt>
                <c:pt idx="2972">
                  <c:v>5.6</c:v>
                </c:pt>
                <c:pt idx="2973">
                  <c:v>5.6</c:v>
                </c:pt>
                <c:pt idx="2974">
                  <c:v>5.6</c:v>
                </c:pt>
                <c:pt idx="2975">
                  <c:v>5.6</c:v>
                </c:pt>
                <c:pt idx="2976">
                  <c:v>5.6</c:v>
                </c:pt>
                <c:pt idx="2977">
                  <c:v>5.6</c:v>
                </c:pt>
                <c:pt idx="2978">
                  <c:v>5.6</c:v>
                </c:pt>
                <c:pt idx="2979">
                  <c:v>5.6</c:v>
                </c:pt>
                <c:pt idx="2980">
                  <c:v>5.6</c:v>
                </c:pt>
                <c:pt idx="2981">
                  <c:v>5.6</c:v>
                </c:pt>
                <c:pt idx="2982">
                  <c:v>5.6</c:v>
                </c:pt>
                <c:pt idx="2983">
                  <c:v>5.6</c:v>
                </c:pt>
                <c:pt idx="2984">
                  <c:v>5.6</c:v>
                </c:pt>
                <c:pt idx="2985">
                  <c:v>5.6</c:v>
                </c:pt>
                <c:pt idx="2986">
                  <c:v>5.6</c:v>
                </c:pt>
                <c:pt idx="2987">
                  <c:v>5.6</c:v>
                </c:pt>
                <c:pt idx="2988">
                  <c:v>5.6</c:v>
                </c:pt>
                <c:pt idx="2989">
                  <c:v>5.6</c:v>
                </c:pt>
                <c:pt idx="2990">
                  <c:v>5.6</c:v>
                </c:pt>
                <c:pt idx="2991">
                  <c:v>5.6</c:v>
                </c:pt>
                <c:pt idx="2992">
                  <c:v>5.6</c:v>
                </c:pt>
                <c:pt idx="2993">
                  <c:v>5.6</c:v>
                </c:pt>
                <c:pt idx="2994">
                  <c:v>5.6</c:v>
                </c:pt>
                <c:pt idx="2995">
                  <c:v>5.6</c:v>
                </c:pt>
                <c:pt idx="2996">
                  <c:v>5.6</c:v>
                </c:pt>
                <c:pt idx="2997">
                  <c:v>5.6</c:v>
                </c:pt>
                <c:pt idx="2998">
                  <c:v>5.6</c:v>
                </c:pt>
                <c:pt idx="2999">
                  <c:v>5.6</c:v>
                </c:pt>
                <c:pt idx="3000">
                  <c:v>5.6</c:v>
                </c:pt>
                <c:pt idx="3001">
                  <c:v>5.6</c:v>
                </c:pt>
                <c:pt idx="3002">
                  <c:v>5.6</c:v>
                </c:pt>
                <c:pt idx="3003">
                  <c:v>5.6</c:v>
                </c:pt>
                <c:pt idx="3004">
                  <c:v>5.6</c:v>
                </c:pt>
                <c:pt idx="3005">
                  <c:v>5.6</c:v>
                </c:pt>
                <c:pt idx="3006">
                  <c:v>5.6</c:v>
                </c:pt>
                <c:pt idx="3007">
                  <c:v>5.6</c:v>
                </c:pt>
                <c:pt idx="3008">
                  <c:v>5.6</c:v>
                </c:pt>
                <c:pt idx="3009">
                  <c:v>5.6</c:v>
                </c:pt>
                <c:pt idx="3010">
                  <c:v>5.6</c:v>
                </c:pt>
                <c:pt idx="3011">
                  <c:v>5.6</c:v>
                </c:pt>
                <c:pt idx="3012">
                  <c:v>5.6</c:v>
                </c:pt>
                <c:pt idx="3013">
                  <c:v>5.6</c:v>
                </c:pt>
                <c:pt idx="3014">
                  <c:v>5.6</c:v>
                </c:pt>
                <c:pt idx="3015">
                  <c:v>5.6</c:v>
                </c:pt>
                <c:pt idx="3016">
                  <c:v>5.6</c:v>
                </c:pt>
                <c:pt idx="3017">
                  <c:v>5.6</c:v>
                </c:pt>
                <c:pt idx="3018">
                  <c:v>5.6</c:v>
                </c:pt>
                <c:pt idx="3019">
                  <c:v>5.6</c:v>
                </c:pt>
                <c:pt idx="3020">
                  <c:v>5.6</c:v>
                </c:pt>
                <c:pt idx="3021">
                  <c:v>5.6</c:v>
                </c:pt>
                <c:pt idx="3022">
                  <c:v>5.6</c:v>
                </c:pt>
                <c:pt idx="3023">
                  <c:v>5.6</c:v>
                </c:pt>
                <c:pt idx="3024">
                  <c:v>5.6</c:v>
                </c:pt>
                <c:pt idx="3025">
                  <c:v>5.6</c:v>
                </c:pt>
                <c:pt idx="3026">
                  <c:v>5.6</c:v>
                </c:pt>
                <c:pt idx="3027">
                  <c:v>5.6</c:v>
                </c:pt>
                <c:pt idx="3028">
                  <c:v>5.6</c:v>
                </c:pt>
                <c:pt idx="3029">
                  <c:v>5.6</c:v>
                </c:pt>
                <c:pt idx="3030">
                  <c:v>5.6</c:v>
                </c:pt>
                <c:pt idx="3031">
                  <c:v>5.6</c:v>
                </c:pt>
                <c:pt idx="3032">
                  <c:v>5.6</c:v>
                </c:pt>
                <c:pt idx="3033">
                  <c:v>5.6</c:v>
                </c:pt>
                <c:pt idx="3034">
                  <c:v>5.6</c:v>
                </c:pt>
                <c:pt idx="3035">
                  <c:v>5.6</c:v>
                </c:pt>
                <c:pt idx="3036">
                  <c:v>5.6</c:v>
                </c:pt>
                <c:pt idx="3037">
                  <c:v>5.6</c:v>
                </c:pt>
                <c:pt idx="3038">
                  <c:v>5.6</c:v>
                </c:pt>
                <c:pt idx="3039">
                  <c:v>5.6</c:v>
                </c:pt>
                <c:pt idx="3040">
                  <c:v>5.6</c:v>
                </c:pt>
                <c:pt idx="3041">
                  <c:v>5.6</c:v>
                </c:pt>
                <c:pt idx="3042">
                  <c:v>5.6</c:v>
                </c:pt>
                <c:pt idx="3043">
                  <c:v>5.6</c:v>
                </c:pt>
                <c:pt idx="3044">
                  <c:v>5.6</c:v>
                </c:pt>
                <c:pt idx="3045">
                  <c:v>5.6</c:v>
                </c:pt>
                <c:pt idx="3046">
                  <c:v>5.6</c:v>
                </c:pt>
                <c:pt idx="3047">
                  <c:v>5.6</c:v>
                </c:pt>
                <c:pt idx="3048">
                  <c:v>5.6</c:v>
                </c:pt>
                <c:pt idx="3049">
                  <c:v>5.6</c:v>
                </c:pt>
                <c:pt idx="3050">
                  <c:v>5.6</c:v>
                </c:pt>
                <c:pt idx="3051">
                  <c:v>5.6</c:v>
                </c:pt>
                <c:pt idx="3052">
                  <c:v>5.6</c:v>
                </c:pt>
                <c:pt idx="3053">
                  <c:v>5.6</c:v>
                </c:pt>
                <c:pt idx="3054">
                  <c:v>5.6</c:v>
                </c:pt>
                <c:pt idx="3055">
                  <c:v>5.6</c:v>
                </c:pt>
                <c:pt idx="3056">
                  <c:v>5.6</c:v>
                </c:pt>
                <c:pt idx="3057">
                  <c:v>5.6</c:v>
                </c:pt>
                <c:pt idx="3058">
                  <c:v>5.5</c:v>
                </c:pt>
                <c:pt idx="3059">
                  <c:v>5.5</c:v>
                </c:pt>
                <c:pt idx="3060">
                  <c:v>5.5</c:v>
                </c:pt>
                <c:pt idx="3061">
                  <c:v>5.5</c:v>
                </c:pt>
                <c:pt idx="3062">
                  <c:v>5.5</c:v>
                </c:pt>
                <c:pt idx="3063">
                  <c:v>5.5</c:v>
                </c:pt>
                <c:pt idx="3064">
                  <c:v>5.5</c:v>
                </c:pt>
                <c:pt idx="3065">
                  <c:v>5.5</c:v>
                </c:pt>
                <c:pt idx="3066">
                  <c:v>5.5</c:v>
                </c:pt>
                <c:pt idx="3067">
                  <c:v>5.5</c:v>
                </c:pt>
                <c:pt idx="3068">
                  <c:v>5.5</c:v>
                </c:pt>
                <c:pt idx="3069">
                  <c:v>5.5</c:v>
                </c:pt>
                <c:pt idx="3070">
                  <c:v>5.5</c:v>
                </c:pt>
                <c:pt idx="3071">
                  <c:v>5.5</c:v>
                </c:pt>
                <c:pt idx="3072">
                  <c:v>5.5</c:v>
                </c:pt>
                <c:pt idx="3073">
                  <c:v>5.5</c:v>
                </c:pt>
                <c:pt idx="3074">
                  <c:v>5.5</c:v>
                </c:pt>
                <c:pt idx="3075">
                  <c:v>5.5</c:v>
                </c:pt>
                <c:pt idx="3076">
                  <c:v>5.5</c:v>
                </c:pt>
                <c:pt idx="3077">
                  <c:v>5.5</c:v>
                </c:pt>
                <c:pt idx="3078">
                  <c:v>5.5</c:v>
                </c:pt>
                <c:pt idx="3079">
                  <c:v>5.5</c:v>
                </c:pt>
                <c:pt idx="3080">
                  <c:v>5.5</c:v>
                </c:pt>
                <c:pt idx="3081">
                  <c:v>5.5</c:v>
                </c:pt>
                <c:pt idx="3082">
                  <c:v>5.5</c:v>
                </c:pt>
                <c:pt idx="3083">
                  <c:v>5.5</c:v>
                </c:pt>
                <c:pt idx="3084">
                  <c:v>5.5</c:v>
                </c:pt>
                <c:pt idx="3085">
                  <c:v>5.5</c:v>
                </c:pt>
                <c:pt idx="3086">
                  <c:v>5.5</c:v>
                </c:pt>
                <c:pt idx="3087">
                  <c:v>5.5</c:v>
                </c:pt>
                <c:pt idx="3088">
                  <c:v>5.5</c:v>
                </c:pt>
                <c:pt idx="3089">
                  <c:v>5.5</c:v>
                </c:pt>
                <c:pt idx="3090">
                  <c:v>5.5</c:v>
                </c:pt>
                <c:pt idx="3091">
                  <c:v>5.5</c:v>
                </c:pt>
                <c:pt idx="3092">
                  <c:v>5.5</c:v>
                </c:pt>
                <c:pt idx="3093">
                  <c:v>5.5</c:v>
                </c:pt>
                <c:pt idx="3094">
                  <c:v>5.5</c:v>
                </c:pt>
                <c:pt idx="3095">
                  <c:v>5.5</c:v>
                </c:pt>
                <c:pt idx="3096">
                  <c:v>5.5</c:v>
                </c:pt>
                <c:pt idx="3097">
                  <c:v>5.5</c:v>
                </c:pt>
                <c:pt idx="3098">
                  <c:v>5.5</c:v>
                </c:pt>
                <c:pt idx="3099">
                  <c:v>5.5</c:v>
                </c:pt>
                <c:pt idx="3100">
                  <c:v>5.5</c:v>
                </c:pt>
                <c:pt idx="3101">
                  <c:v>5.5</c:v>
                </c:pt>
                <c:pt idx="3102">
                  <c:v>5.5</c:v>
                </c:pt>
                <c:pt idx="3103">
                  <c:v>5.5</c:v>
                </c:pt>
                <c:pt idx="3104">
                  <c:v>5.5</c:v>
                </c:pt>
                <c:pt idx="3105">
                  <c:v>5.5</c:v>
                </c:pt>
                <c:pt idx="3106">
                  <c:v>5.5</c:v>
                </c:pt>
                <c:pt idx="3107">
                  <c:v>5.5</c:v>
                </c:pt>
                <c:pt idx="3108">
                  <c:v>5.5</c:v>
                </c:pt>
                <c:pt idx="3109">
                  <c:v>5.5</c:v>
                </c:pt>
                <c:pt idx="3110">
                  <c:v>5.5</c:v>
                </c:pt>
                <c:pt idx="3111">
                  <c:v>5.5</c:v>
                </c:pt>
                <c:pt idx="3112">
                  <c:v>5.5</c:v>
                </c:pt>
                <c:pt idx="3113">
                  <c:v>5.5</c:v>
                </c:pt>
                <c:pt idx="3114">
                  <c:v>5.5</c:v>
                </c:pt>
                <c:pt idx="3115">
                  <c:v>5.5</c:v>
                </c:pt>
                <c:pt idx="3116">
                  <c:v>5.5</c:v>
                </c:pt>
                <c:pt idx="3117">
                  <c:v>5.5</c:v>
                </c:pt>
                <c:pt idx="3118">
                  <c:v>5.5</c:v>
                </c:pt>
                <c:pt idx="3119">
                  <c:v>5.5</c:v>
                </c:pt>
                <c:pt idx="3120">
                  <c:v>5.5</c:v>
                </c:pt>
                <c:pt idx="3121">
                  <c:v>5.5</c:v>
                </c:pt>
                <c:pt idx="3122">
                  <c:v>5.5</c:v>
                </c:pt>
                <c:pt idx="3123">
                  <c:v>5.5</c:v>
                </c:pt>
                <c:pt idx="3124">
                  <c:v>5.5</c:v>
                </c:pt>
                <c:pt idx="3125">
                  <c:v>5.5</c:v>
                </c:pt>
                <c:pt idx="3126">
                  <c:v>5.5</c:v>
                </c:pt>
                <c:pt idx="3127">
                  <c:v>5.5</c:v>
                </c:pt>
                <c:pt idx="3128">
                  <c:v>5.5</c:v>
                </c:pt>
                <c:pt idx="3129">
                  <c:v>5.5</c:v>
                </c:pt>
                <c:pt idx="3130">
                  <c:v>5.5</c:v>
                </c:pt>
                <c:pt idx="3131">
                  <c:v>5.5</c:v>
                </c:pt>
                <c:pt idx="3132">
                  <c:v>5.5</c:v>
                </c:pt>
                <c:pt idx="3133">
                  <c:v>5.5</c:v>
                </c:pt>
                <c:pt idx="3134">
                  <c:v>5.5</c:v>
                </c:pt>
                <c:pt idx="3135">
                  <c:v>5.4</c:v>
                </c:pt>
                <c:pt idx="3136">
                  <c:v>5.4</c:v>
                </c:pt>
                <c:pt idx="3137">
                  <c:v>5.4</c:v>
                </c:pt>
                <c:pt idx="3138">
                  <c:v>5.4</c:v>
                </c:pt>
                <c:pt idx="3139">
                  <c:v>5.4</c:v>
                </c:pt>
                <c:pt idx="3140">
                  <c:v>5.4</c:v>
                </c:pt>
                <c:pt idx="3141">
                  <c:v>5.4</c:v>
                </c:pt>
                <c:pt idx="3142">
                  <c:v>5.4</c:v>
                </c:pt>
                <c:pt idx="3143">
                  <c:v>5.4</c:v>
                </c:pt>
                <c:pt idx="3144">
                  <c:v>5.4</c:v>
                </c:pt>
                <c:pt idx="3145">
                  <c:v>5.4</c:v>
                </c:pt>
                <c:pt idx="3146">
                  <c:v>5.4</c:v>
                </c:pt>
                <c:pt idx="3147">
                  <c:v>5.4</c:v>
                </c:pt>
                <c:pt idx="3148">
                  <c:v>5.4</c:v>
                </c:pt>
                <c:pt idx="3149">
                  <c:v>5.4</c:v>
                </c:pt>
                <c:pt idx="3150">
                  <c:v>5.4</c:v>
                </c:pt>
                <c:pt idx="3151">
                  <c:v>5.4</c:v>
                </c:pt>
                <c:pt idx="3152">
                  <c:v>5.4</c:v>
                </c:pt>
                <c:pt idx="3153">
                  <c:v>5.4</c:v>
                </c:pt>
                <c:pt idx="3154">
                  <c:v>5.4</c:v>
                </c:pt>
                <c:pt idx="3155">
                  <c:v>5.4</c:v>
                </c:pt>
                <c:pt idx="3156">
                  <c:v>5.4</c:v>
                </c:pt>
                <c:pt idx="3157">
                  <c:v>5.4</c:v>
                </c:pt>
                <c:pt idx="3158">
                  <c:v>5.4</c:v>
                </c:pt>
                <c:pt idx="3159">
                  <c:v>5.4</c:v>
                </c:pt>
                <c:pt idx="3160">
                  <c:v>5.4</c:v>
                </c:pt>
                <c:pt idx="3161">
                  <c:v>5.4</c:v>
                </c:pt>
                <c:pt idx="3162">
                  <c:v>5.4</c:v>
                </c:pt>
                <c:pt idx="3163">
                  <c:v>5.4</c:v>
                </c:pt>
                <c:pt idx="3164">
                  <c:v>5.4</c:v>
                </c:pt>
                <c:pt idx="3165">
                  <c:v>5.4</c:v>
                </c:pt>
                <c:pt idx="3166">
                  <c:v>5.4</c:v>
                </c:pt>
                <c:pt idx="3167">
                  <c:v>5.4</c:v>
                </c:pt>
                <c:pt idx="3168">
                  <c:v>5.4</c:v>
                </c:pt>
                <c:pt idx="3169">
                  <c:v>5.4</c:v>
                </c:pt>
                <c:pt idx="3170">
                  <c:v>5.4</c:v>
                </c:pt>
                <c:pt idx="3171">
                  <c:v>5.4</c:v>
                </c:pt>
                <c:pt idx="3172">
                  <c:v>5.4</c:v>
                </c:pt>
                <c:pt idx="3173">
                  <c:v>5.4</c:v>
                </c:pt>
                <c:pt idx="3174">
                  <c:v>5.4</c:v>
                </c:pt>
                <c:pt idx="3175">
                  <c:v>5.4</c:v>
                </c:pt>
                <c:pt idx="3176">
                  <c:v>5.4</c:v>
                </c:pt>
                <c:pt idx="3177">
                  <c:v>5.4</c:v>
                </c:pt>
                <c:pt idx="3178">
                  <c:v>5.4</c:v>
                </c:pt>
                <c:pt idx="3179">
                  <c:v>5.4</c:v>
                </c:pt>
                <c:pt idx="3180">
                  <c:v>5.4</c:v>
                </c:pt>
                <c:pt idx="3181">
                  <c:v>5.4</c:v>
                </c:pt>
                <c:pt idx="3182">
                  <c:v>5.4</c:v>
                </c:pt>
                <c:pt idx="3183">
                  <c:v>5.4</c:v>
                </c:pt>
                <c:pt idx="3184">
                  <c:v>5.4</c:v>
                </c:pt>
                <c:pt idx="3185">
                  <c:v>5.4</c:v>
                </c:pt>
                <c:pt idx="3186">
                  <c:v>5.4</c:v>
                </c:pt>
                <c:pt idx="3187">
                  <c:v>5.4</c:v>
                </c:pt>
                <c:pt idx="3188">
                  <c:v>5.4</c:v>
                </c:pt>
                <c:pt idx="3189">
                  <c:v>5.4</c:v>
                </c:pt>
                <c:pt idx="3190">
                  <c:v>5.4</c:v>
                </c:pt>
                <c:pt idx="3191">
                  <c:v>5.4</c:v>
                </c:pt>
                <c:pt idx="3192">
                  <c:v>5.4</c:v>
                </c:pt>
                <c:pt idx="3193">
                  <c:v>5.4</c:v>
                </c:pt>
                <c:pt idx="3194">
                  <c:v>5.4</c:v>
                </c:pt>
                <c:pt idx="3195">
                  <c:v>5.4</c:v>
                </c:pt>
                <c:pt idx="3196">
                  <c:v>5.4</c:v>
                </c:pt>
                <c:pt idx="3197">
                  <c:v>5.4</c:v>
                </c:pt>
                <c:pt idx="3198">
                  <c:v>5.4</c:v>
                </c:pt>
                <c:pt idx="3199">
                  <c:v>5.4</c:v>
                </c:pt>
                <c:pt idx="3200">
                  <c:v>5.4</c:v>
                </c:pt>
                <c:pt idx="3201">
                  <c:v>5.4</c:v>
                </c:pt>
                <c:pt idx="3202">
                  <c:v>5.4</c:v>
                </c:pt>
                <c:pt idx="3203">
                  <c:v>5.4</c:v>
                </c:pt>
                <c:pt idx="3204">
                  <c:v>5.4</c:v>
                </c:pt>
                <c:pt idx="3205">
                  <c:v>5.4</c:v>
                </c:pt>
                <c:pt idx="3206">
                  <c:v>5.4</c:v>
                </c:pt>
                <c:pt idx="3207">
                  <c:v>5.4</c:v>
                </c:pt>
                <c:pt idx="3208">
                  <c:v>5.3</c:v>
                </c:pt>
                <c:pt idx="3209">
                  <c:v>5.3</c:v>
                </c:pt>
                <c:pt idx="3210">
                  <c:v>5.3</c:v>
                </c:pt>
                <c:pt idx="3211">
                  <c:v>5.3</c:v>
                </c:pt>
                <c:pt idx="3212">
                  <c:v>5.3</c:v>
                </c:pt>
                <c:pt idx="3213">
                  <c:v>5.3</c:v>
                </c:pt>
                <c:pt idx="3214">
                  <c:v>5.3</c:v>
                </c:pt>
                <c:pt idx="3215">
                  <c:v>5.3</c:v>
                </c:pt>
                <c:pt idx="3216">
                  <c:v>5.3</c:v>
                </c:pt>
                <c:pt idx="3217">
                  <c:v>5.3</c:v>
                </c:pt>
                <c:pt idx="3218">
                  <c:v>5.3</c:v>
                </c:pt>
                <c:pt idx="3219">
                  <c:v>5.3</c:v>
                </c:pt>
                <c:pt idx="3220">
                  <c:v>5.3</c:v>
                </c:pt>
                <c:pt idx="3221">
                  <c:v>5.3</c:v>
                </c:pt>
                <c:pt idx="3222">
                  <c:v>5.3</c:v>
                </c:pt>
                <c:pt idx="3223">
                  <c:v>5.3</c:v>
                </c:pt>
                <c:pt idx="3224">
                  <c:v>5.3</c:v>
                </c:pt>
                <c:pt idx="3225">
                  <c:v>5.3</c:v>
                </c:pt>
                <c:pt idx="3226">
                  <c:v>5.3</c:v>
                </c:pt>
                <c:pt idx="3227">
                  <c:v>5.3</c:v>
                </c:pt>
                <c:pt idx="3228">
                  <c:v>5.3</c:v>
                </c:pt>
                <c:pt idx="3229">
                  <c:v>5.3</c:v>
                </c:pt>
                <c:pt idx="3230">
                  <c:v>5.3</c:v>
                </c:pt>
                <c:pt idx="3231">
                  <c:v>5.3</c:v>
                </c:pt>
                <c:pt idx="3232">
                  <c:v>5.3</c:v>
                </c:pt>
                <c:pt idx="3233">
                  <c:v>5.3</c:v>
                </c:pt>
                <c:pt idx="3234">
                  <c:v>5.3</c:v>
                </c:pt>
                <c:pt idx="3235">
                  <c:v>5.3</c:v>
                </c:pt>
                <c:pt idx="3236">
                  <c:v>5.3</c:v>
                </c:pt>
                <c:pt idx="3237">
                  <c:v>5.3</c:v>
                </c:pt>
                <c:pt idx="3238">
                  <c:v>5.3</c:v>
                </c:pt>
                <c:pt idx="3239">
                  <c:v>5.3</c:v>
                </c:pt>
                <c:pt idx="3240">
                  <c:v>5.3</c:v>
                </c:pt>
                <c:pt idx="3241">
                  <c:v>5.3</c:v>
                </c:pt>
                <c:pt idx="3242">
                  <c:v>5.3</c:v>
                </c:pt>
                <c:pt idx="3243">
                  <c:v>5.3</c:v>
                </c:pt>
                <c:pt idx="3244">
                  <c:v>5.3</c:v>
                </c:pt>
                <c:pt idx="3245">
                  <c:v>5.3</c:v>
                </c:pt>
                <c:pt idx="3246">
                  <c:v>5.3</c:v>
                </c:pt>
                <c:pt idx="3247">
                  <c:v>5.3</c:v>
                </c:pt>
                <c:pt idx="3248">
                  <c:v>5.3</c:v>
                </c:pt>
                <c:pt idx="3249">
                  <c:v>5.3</c:v>
                </c:pt>
                <c:pt idx="3250">
                  <c:v>5.3</c:v>
                </c:pt>
                <c:pt idx="3251">
                  <c:v>5.3</c:v>
                </c:pt>
                <c:pt idx="3252">
                  <c:v>5.3</c:v>
                </c:pt>
                <c:pt idx="3253">
                  <c:v>5.3</c:v>
                </c:pt>
                <c:pt idx="3254">
                  <c:v>5.3</c:v>
                </c:pt>
                <c:pt idx="3255">
                  <c:v>5.3</c:v>
                </c:pt>
                <c:pt idx="3256">
                  <c:v>5.3</c:v>
                </c:pt>
                <c:pt idx="3257">
                  <c:v>5.3</c:v>
                </c:pt>
                <c:pt idx="3258">
                  <c:v>5.3</c:v>
                </c:pt>
                <c:pt idx="3259">
                  <c:v>5.3</c:v>
                </c:pt>
                <c:pt idx="3260">
                  <c:v>5.3</c:v>
                </c:pt>
                <c:pt idx="3261">
                  <c:v>5.3</c:v>
                </c:pt>
                <c:pt idx="3262">
                  <c:v>5.3</c:v>
                </c:pt>
                <c:pt idx="3263">
                  <c:v>5.3</c:v>
                </c:pt>
                <c:pt idx="3264">
                  <c:v>5.3</c:v>
                </c:pt>
                <c:pt idx="3265">
                  <c:v>5.3</c:v>
                </c:pt>
                <c:pt idx="3266">
                  <c:v>5.3</c:v>
                </c:pt>
                <c:pt idx="3267">
                  <c:v>5.3</c:v>
                </c:pt>
                <c:pt idx="3268">
                  <c:v>5.3</c:v>
                </c:pt>
                <c:pt idx="3269">
                  <c:v>5.3</c:v>
                </c:pt>
                <c:pt idx="3270">
                  <c:v>5.3</c:v>
                </c:pt>
                <c:pt idx="3271">
                  <c:v>5.3</c:v>
                </c:pt>
                <c:pt idx="3272">
                  <c:v>5.3</c:v>
                </c:pt>
                <c:pt idx="3273">
                  <c:v>5.3</c:v>
                </c:pt>
                <c:pt idx="3274">
                  <c:v>5.3</c:v>
                </c:pt>
                <c:pt idx="3275">
                  <c:v>5.2</c:v>
                </c:pt>
                <c:pt idx="3276">
                  <c:v>5.2</c:v>
                </c:pt>
                <c:pt idx="3277">
                  <c:v>5.2</c:v>
                </c:pt>
                <c:pt idx="3278">
                  <c:v>5.2</c:v>
                </c:pt>
                <c:pt idx="3279">
                  <c:v>5.2</c:v>
                </c:pt>
                <c:pt idx="3280">
                  <c:v>5.2</c:v>
                </c:pt>
                <c:pt idx="3281">
                  <c:v>5.2</c:v>
                </c:pt>
                <c:pt idx="3282">
                  <c:v>5.2</c:v>
                </c:pt>
                <c:pt idx="3283">
                  <c:v>5.2</c:v>
                </c:pt>
                <c:pt idx="3284">
                  <c:v>5.2</c:v>
                </c:pt>
                <c:pt idx="3285">
                  <c:v>5.2</c:v>
                </c:pt>
                <c:pt idx="3286">
                  <c:v>5.2</c:v>
                </c:pt>
                <c:pt idx="3287">
                  <c:v>5.2</c:v>
                </c:pt>
                <c:pt idx="3288">
                  <c:v>5.2</c:v>
                </c:pt>
                <c:pt idx="3289">
                  <c:v>5.2</c:v>
                </c:pt>
                <c:pt idx="3290">
                  <c:v>5.2</c:v>
                </c:pt>
                <c:pt idx="3291">
                  <c:v>5.2</c:v>
                </c:pt>
                <c:pt idx="3292">
                  <c:v>5.2</c:v>
                </c:pt>
                <c:pt idx="3293">
                  <c:v>5.2</c:v>
                </c:pt>
                <c:pt idx="3294">
                  <c:v>5.2</c:v>
                </c:pt>
                <c:pt idx="3295">
                  <c:v>5.2</c:v>
                </c:pt>
                <c:pt idx="3296">
                  <c:v>5.2</c:v>
                </c:pt>
                <c:pt idx="3297">
                  <c:v>5.2</c:v>
                </c:pt>
                <c:pt idx="3298">
                  <c:v>5.2</c:v>
                </c:pt>
                <c:pt idx="3299">
                  <c:v>5.2</c:v>
                </c:pt>
                <c:pt idx="3300">
                  <c:v>5.2</c:v>
                </c:pt>
                <c:pt idx="3301">
                  <c:v>5.2</c:v>
                </c:pt>
                <c:pt idx="3302">
                  <c:v>5.2</c:v>
                </c:pt>
                <c:pt idx="3303">
                  <c:v>5.2</c:v>
                </c:pt>
                <c:pt idx="3304">
                  <c:v>5.2</c:v>
                </c:pt>
                <c:pt idx="3305">
                  <c:v>5.2</c:v>
                </c:pt>
                <c:pt idx="3306">
                  <c:v>5.2</c:v>
                </c:pt>
                <c:pt idx="3307">
                  <c:v>5.2</c:v>
                </c:pt>
                <c:pt idx="3308">
                  <c:v>5.2</c:v>
                </c:pt>
                <c:pt idx="3309">
                  <c:v>5.2</c:v>
                </c:pt>
                <c:pt idx="3310">
                  <c:v>5.2</c:v>
                </c:pt>
                <c:pt idx="3311">
                  <c:v>5.2</c:v>
                </c:pt>
                <c:pt idx="3312">
                  <c:v>5.2</c:v>
                </c:pt>
                <c:pt idx="3313">
                  <c:v>5.2</c:v>
                </c:pt>
                <c:pt idx="3314">
                  <c:v>5.2</c:v>
                </c:pt>
                <c:pt idx="3315">
                  <c:v>5.2</c:v>
                </c:pt>
                <c:pt idx="3316">
                  <c:v>5.2</c:v>
                </c:pt>
                <c:pt idx="3317">
                  <c:v>5.2</c:v>
                </c:pt>
                <c:pt idx="3318">
                  <c:v>5.2</c:v>
                </c:pt>
                <c:pt idx="3319">
                  <c:v>5.2</c:v>
                </c:pt>
                <c:pt idx="3320">
                  <c:v>5.2</c:v>
                </c:pt>
                <c:pt idx="3321">
                  <c:v>5.0999999999999996</c:v>
                </c:pt>
                <c:pt idx="3322">
                  <c:v>5.0999999999999996</c:v>
                </c:pt>
                <c:pt idx="3323">
                  <c:v>5.0999999999999996</c:v>
                </c:pt>
                <c:pt idx="3324">
                  <c:v>5.0999999999999996</c:v>
                </c:pt>
                <c:pt idx="3325">
                  <c:v>5.0999999999999996</c:v>
                </c:pt>
                <c:pt idx="3326">
                  <c:v>5.0999999999999996</c:v>
                </c:pt>
                <c:pt idx="3327">
                  <c:v>5.0999999999999996</c:v>
                </c:pt>
                <c:pt idx="3328">
                  <c:v>5.0999999999999996</c:v>
                </c:pt>
                <c:pt idx="3329">
                  <c:v>5.0999999999999996</c:v>
                </c:pt>
                <c:pt idx="3330">
                  <c:v>5.0999999999999996</c:v>
                </c:pt>
                <c:pt idx="3331">
                  <c:v>5.0999999999999996</c:v>
                </c:pt>
                <c:pt idx="3332">
                  <c:v>5.0999999999999996</c:v>
                </c:pt>
                <c:pt idx="3333">
                  <c:v>5.0999999999999996</c:v>
                </c:pt>
                <c:pt idx="3334">
                  <c:v>5.0999999999999996</c:v>
                </c:pt>
                <c:pt idx="3335">
                  <c:v>5.0999999999999996</c:v>
                </c:pt>
                <c:pt idx="3336">
                  <c:v>5.0999999999999996</c:v>
                </c:pt>
                <c:pt idx="3337">
                  <c:v>5.0999999999999996</c:v>
                </c:pt>
                <c:pt idx="3338">
                  <c:v>5.0999999999999996</c:v>
                </c:pt>
                <c:pt idx="3339">
                  <c:v>5.0999999999999996</c:v>
                </c:pt>
                <c:pt idx="3340">
                  <c:v>5.0999999999999996</c:v>
                </c:pt>
                <c:pt idx="3341">
                  <c:v>5.0999999999999996</c:v>
                </c:pt>
                <c:pt idx="3342">
                  <c:v>5.0999999999999996</c:v>
                </c:pt>
                <c:pt idx="3343">
                  <c:v>5.0999999999999996</c:v>
                </c:pt>
                <c:pt idx="3344">
                  <c:v>5.0999999999999996</c:v>
                </c:pt>
                <c:pt idx="3345">
                  <c:v>5.0999999999999996</c:v>
                </c:pt>
                <c:pt idx="3346">
                  <c:v>5.0999999999999996</c:v>
                </c:pt>
                <c:pt idx="3347">
                  <c:v>5.0999999999999996</c:v>
                </c:pt>
                <c:pt idx="3348">
                  <c:v>5.0999999999999996</c:v>
                </c:pt>
                <c:pt idx="3349">
                  <c:v>5.0999999999999996</c:v>
                </c:pt>
                <c:pt idx="3350">
                  <c:v>5.0999999999999996</c:v>
                </c:pt>
                <c:pt idx="3351">
                  <c:v>5.0999999999999996</c:v>
                </c:pt>
                <c:pt idx="3352">
                  <c:v>5.0999999999999996</c:v>
                </c:pt>
                <c:pt idx="3353">
                  <c:v>5.0999999999999996</c:v>
                </c:pt>
                <c:pt idx="3354">
                  <c:v>5.0999999999999996</c:v>
                </c:pt>
                <c:pt idx="3355">
                  <c:v>5.0999999999999996</c:v>
                </c:pt>
                <c:pt idx="3356">
                  <c:v>5.0999999999999996</c:v>
                </c:pt>
                <c:pt idx="3357">
                  <c:v>5.0999999999999996</c:v>
                </c:pt>
                <c:pt idx="3358">
                  <c:v>5.0999999999999996</c:v>
                </c:pt>
                <c:pt idx="3359">
                  <c:v>5.0999999999999996</c:v>
                </c:pt>
                <c:pt idx="3360">
                  <c:v>5.0999999999999996</c:v>
                </c:pt>
                <c:pt idx="3361">
                  <c:v>5.0999999999999996</c:v>
                </c:pt>
                <c:pt idx="3362">
                  <c:v>5.0999999999999996</c:v>
                </c:pt>
                <c:pt idx="3363">
                  <c:v>5.0999999999999996</c:v>
                </c:pt>
                <c:pt idx="3364">
                  <c:v>5.0999999999999996</c:v>
                </c:pt>
                <c:pt idx="3365">
                  <c:v>5.0999999999999996</c:v>
                </c:pt>
                <c:pt idx="3366">
                  <c:v>5.0999999999999996</c:v>
                </c:pt>
                <c:pt idx="3367">
                  <c:v>5.0999999999999996</c:v>
                </c:pt>
                <c:pt idx="3368">
                  <c:v>5.0999999999999996</c:v>
                </c:pt>
                <c:pt idx="3369">
                  <c:v>5.0999999999999996</c:v>
                </c:pt>
                <c:pt idx="3370">
                  <c:v>5.0999999999999996</c:v>
                </c:pt>
                <c:pt idx="3371">
                  <c:v>5.0999999999999996</c:v>
                </c:pt>
                <c:pt idx="3372">
                  <c:v>5.0999999999999996</c:v>
                </c:pt>
                <c:pt idx="3373">
                  <c:v>5.0999999999999996</c:v>
                </c:pt>
                <c:pt idx="3374">
                  <c:v>5.0999999999999996</c:v>
                </c:pt>
                <c:pt idx="3375">
                  <c:v>5.0999999999999996</c:v>
                </c:pt>
                <c:pt idx="3376">
                  <c:v>5</c:v>
                </c:pt>
                <c:pt idx="3377">
                  <c:v>5</c:v>
                </c:pt>
                <c:pt idx="3378">
                  <c:v>5</c:v>
                </c:pt>
                <c:pt idx="3379">
                  <c:v>5</c:v>
                </c:pt>
                <c:pt idx="3380">
                  <c:v>5</c:v>
                </c:pt>
                <c:pt idx="3381">
                  <c:v>5</c:v>
                </c:pt>
                <c:pt idx="3382">
                  <c:v>5</c:v>
                </c:pt>
                <c:pt idx="3383">
                  <c:v>5</c:v>
                </c:pt>
                <c:pt idx="3384">
                  <c:v>5</c:v>
                </c:pt>
                <c:pt idx="3385">
                  <c:v>5</c:v>
                </c:pt>
                <c:pt idx="3386">
                  <c:v>5</c:v>
                </c:pt>
                <c:pt idx="3387">
                  <c:v>5</c:v>
                </c:pt>
                <c:pt idx="3388">
                  <c:v>5</c:v>
                </c:pt>
                <c:pt idx="3389">
                  <c:v>5</c:v>
                </c:pt>
                <c:pt idx="3390">
                  <c:v>5</c:v>
                </c:pt>
                <c:pt idx="3391">
                  <c:v>5</c:v>
                </c:pt>
                <c:pt idx="3392">
                  <c:v>5</c:v>
                </c:pt>
                <c:pt idx="3393">
                  <c:v>5</c:v>
                </c:pt>
                <c:pt idx="3394">
                  <c:v>5</c:v>
                </c:pt>
                <c:pt idx="3395">
                  <c:v>5</c:v>
                </c:pt>
                <c:pt idx="3396">
                  <c:v>5</c:v>
                </c:pt>
                <c:pt idx="3397">
                  <c:v>5</c:v>
                </c:pt>
                <c:pt idx="3398">
                  <c:v>5</c:v>
                </c:pt>
                <c:pt idx="3399">
                  <c:v>5</c:v>
                </c:pt>
                <c:pt idx="3400">
                  <c:v>5</c:v>
                </c:pt>
                <c:pt idx="3401">
                  <c:v>5</c:v>
                </c:pt>
                <c:pt idx="3402">
                  <c:v>5</c:v>
                </c:pt>
                <c:pt idx="3403">
                  <c:v>5</c:v>
                </c:pt>
                <c:pt idx="3404">
                  <c:v>5</c:v>
                </c:pt>
                <c:pt idx="3405">
                  <c:v>5</c:v>
                </c:pt>
                <c:pt idx="3406">
                  <c:v>4.9000000000000004</c:v>
                </c:pt>
                <c:pt idx="3407">
                  <c:v>4.9000000000000004</c:v>
                </c:pt>
                <c:pt idx="3408">
                  <c:v>4.9000000000000004</c:v>
                </c:pt>
                <c:pt idx="3409">
                  <c:v>4.9000000000000004</c:v>
                </c:pt>
                <c:pt idx="3410">
                  <c:v>4.9000000000000004</c:v>
                </c:pt>
                <c:pt idx="3411">
                  <c:v>4.9000000000000004</c:v>
                </c:pt>
                <c:pt idx="3412">
                  <c:v>4.9000000000000004</c:v>
                </c:pt>
                <c:pt idx="3413">
                  <c:v>4.9000000000000004</c:v>
                </c:pt>
                <c:pt idx="3414">
                  <c:v>4.9000000000000004</c:v>
                </c:pt>
                <c:pt idx="3415">
                  <c:v>4.9000000000000004</c:v>
                </c:pt>
                <c:pt idx="3416">
                  <c:v>4.9000000000000004</c:v>
                </c:pt>
                <c:pt idx="3417">
                  <c:v>4.9000000000000004</c:v>
                </c:pt>
                <c:pt idx="3418">
                  <c:v>4.9000000000000004</c:v>
                </c:pt>
                <c:pt idx="3419">
                  <c:v>4.9000000000000004</c:v>
                </c:pt>
                <c:pt idx="3420">
                  <c:v>4.9000000000000004</c:v>
                </c:pt>
                <c:pt idx="3421">
                  <c:v>4.9000000000000004</c:v>
                </c:pt>
                <c:pt idx="3422">
                  <c:v>4.9000000000000004</c:v>
                </c:pt>
                <c:pt idx="3423">
                  <c:v>4.9000000000000004</c:v>
                </c:pt>
                <c:pt idx="3424">
                  <c:v>4.9000000000000004</c:v>
                </c:pt>
                <c:pt idx="3425">
                  <c:v>4.9000000000000004</c:v>
                </c:pt>
                <c:pt idx="3426">
                  <c:v>4.9000000000000004</c:v>
                </c:pt>
                <c:pt idx="3427">
                  <c:v>4.9000000000000004</c:v>
                </c:pt>
                <c:pt idx="3428">
                  <c:v>4.9000000000000004</c:v>
                </c:pt>
                <c:pt idx="3429">
                  <c:v>4.9000000000000004</c:v>
                </c:pt>
                <c:pt idx="3430">
                  <c:v>4.9000000000000004</c:v>
                </c:pt>
                <c:pt idx="3431">
                  <c:v>4.9000000000000004</c:v>
                </c:pt>
                <c:pt idx="3432">
                  <c:v>4.9000000000000004</c:v>
                </c:pt>
                <c:pt idx="3433">
                  <c:v>4.9000000000000004</c:v>
                </c:pt>
                <c:pt idx="3434">
                  <c:v>4.9000000000000004</c:v>
                </c:pt>
                <c:pt idx="3435">
                  <c:v>4.9000000000000004</c:v>
                </c:pt>
                <c:pt idx="3436">
                  <c:v>4.9000000000000004</c:v>
                </c:pt>
                <c:pt idx="3437">
                  <c:v>4.9000000000000004</c:v>
                </c:pt>
                <c:pt idx="3438">
                  <c:v>4.9000000000000004</c:v>
                </c:pt>
                <c:pt idx="3439">
                  <c:v>4.9000000000000004</c:v>
                </c:pt>
                <c:pt idx="3440">
                  <c:v>4.9000000000000004</c:v>
                </c:pt>
                <c:pt idx="3441">
                  <c:v>4.9000000000000004</c:v>
                </c:pt>
                <c:pt idx="3442">
                  <c:v>4.9000000000000004</c:v>
                </c:pt>
                <c:pt idx="3443">
                  <c:v>4.8</c:v>
                </c:pt>
                <c:pt idx="3444">
                  <c:v>4.8</c:v>
                </c:pt>
                <c:pt idx="3445">
                  <c:v>4.8</c:v>
                </c:pt>
                <c:pt idx="3446">
                  <c:v>4.8</c:v>
                </c:pt>
                <c:pt idx="3447">
                  <c:v>4.8</c:v>
                </c:pt>
                <c:pt idx="3448">
                  <c:v>4.8</c:v>
                </c:pt>
                <c:pt idx="3449">
                  <c:v>4.8</c:v>
                </c:pt>
                <c:pt idx="3450">
                  <c:v>4.8</c:v>
                </c:pt>
                <c:pt idx="3451">
                  <c:v>4.8</c:v>
                </c:pt>
                <c:pt idx="3452">
                  <c:v>4.8</c:v>
                </c:pt>
                <c:pt idx="3453">
                  <c:v>4.8</c:v>
                </c:pt>
                <c:pt idx="3454">
                  <c:v>4.8</c:v>
                </c:pt>
                <c:pt idx="3455">
                  <c:v>4.8</c:v>
                </c:pt>
                <c:pt idx="3456">
                  <c:v>4.8</c:v>
                </c:pt>
                <c:pt idx="3457">
                  <c:v>4.8</c:v>
                </c:pt>
                <c:pt idx="3458">
                  <c:v>4.8</c:v>
                </c:pt>
                <c:pt idx="3459">
                  <c:v>4.8</c:v>
                </c:pt>
                <c:pt idx="3460">
                  <c:v>4.8</c:v>
                </c:pt>
                <c:pt idx="3461">
                  <c:v>4.8</c:v>
                </c:pt>
                <c:pt idx="3462">
                  <c:v>4.8</c:v>
                </c:pt>
                <c:pt idx="3463">
                  <c:v>4.8</c:v>
                </c:pt>
                <c:pt idx="3464">
                  <c:v>4.8</c:v>
                </c:pt>
                <c:pt idx="3465">
                  <c:v>4.8</c:v>
                </c:pt>
                <c:pt idx="3466">
                  <c:v>4.8</c:v>
                </c:pt>
                <c:pt idx="3467">
                  <c:v>4.8</c:v>
                </c:pt>
                <c:pt idx="3468">
                  <c:v>4.8</c:v>
                </c:pt>
                <c:pt idx="3469">
                  <c:v>4.8</c:v>
                </c:pt>
                <c:pt idx="3470">
                  <c:v>4.8</c:v>
                </c:pt>
                <c:pt idx="3471">
                  <c:v>4.8</c:v>
                </c:pt>
                <c:pt idx="3472">
                  <c:v>4.8</c:v>
                </c:pt>
                <c:pt idx="3473">
                  <c:v>4.7</c:v>
                </c:pt>
                <c:pt idx="3474">
                  <c:v>4.7</c:v>
                </c:pt>
                <c:pt idx="3475">
                  <c:v>4.7</c:v>
                </c:pt>
                <c:pt idx="3476">
                  <c:v>4.7</c:v>
                </c:pt>
                <c:pt idx="3477">
                  <c:v>4.7</c:v>
                </c:pt>
                <c:pt idx="3478">
                  <c:v>4.7</c:v>
                </c:pt>
                <c:pt idx="3479">
                  <c:v>4.7</c:v>
                </c:pt>
                <c:pt idx="3480">
                  <c:v>4.7</c:v>
                </c:pt>
                <c:pt idx="3481">
                  <c:v>4.7</c:v>
                </c:pt>
                <c:pt idx="3482">
                  <c:v>4.7</c:v>
                </c:pt>
                <c:pt idx="3483">
                  <c:v>4.7</c:v>
                </c:pt>
                <c:pt idx="3484">
                  <c:v>4.7</c:v>
                </c:pt>
                <c:pt idx="3485">
                  <c:v>4.7</c:v>
                </c:pt>
                <c:pt idx="3486">
                  <c:v>4.7</c:v>
                </c:pt>
                <c:pt idx="3487">
                  <c:v>4.7</c:v>
                </c:pt>
                <c:pt idx="3488">
                  <c:v>4.7</c:v>
                </c:pt>
                <c:pt idx="3489">
                  <c:v>4.7</c:v>
                </c:pt>
                <c:pt idx="3490">
                  <c:v>4.7</c:v>
                </c:pt>
                <c:pt idx="3491">
                  <c:v>4.7</c:v>
                </c:pt>
                <c:pt idx="3492">
                  <c:v>4.7</c:v>
                </c:pt>
                <c:pt idx="3493">
                  <c:v>4.7</c:v>
                </c:pt>
                <c:pt idx="3494">
                  <c:v>4.5999999999999996</c:v>
                </c:pt>
                <c:pt idx="3495">
                  <c:v>4.5999999999999996</c:v>
                </c:pt>
                <c:pt idx="3496">
                  <c:v>4.5999999999999996</c:v>
                </c:pt>
                <c:pt idx="3497">
                  <c:v>4.5999999999999996</c:v>
                </c:pt>
                <c:pt idx="3498">
                  <c:v>4.5999999999999996</c:v>
                </c:pt>
                <c:pt idx="3499">
                  <c:v>4.5999999999999996</c:v>
                </c:pt>
                <c:pt idx="3500">
                  <c:v>4.5999999999999996</c:v>
                </c:pt>
                <c:pt idx="3501">
                  <c:v>4.5999999999999996</c:v>
                </c:pt>
                <c:pt idx="3502">
                  <c:v>4.5999999999999996</c:v>
                </c:pt>
                <c:pt idx="3503">
                  <c:v>4.5999999999999996</c:v>
                </c:pt>
                <c:pt idx="3504">
                  <c:v>4.5999999999999996</c:v>
                </c:pt>
                <c:pt idx="3505">
                  <c:v>4.5999999999999996</c:v>
                </c:pt>
                <c:pt idx="3506">
                  <c:v>4.5999999999999996</c:v>
                </c:pt>
                <c:pt idx="3507">
                  <c:v>4.5999999999999996</c:v>
                </c:pt>
                <c:pt idx="3508">
                  <c:v>4.5999999999999996</c:v>
                </c:pt>
                <c:pt idx="3509">
                  <c:v>4.5999999999999996</c:v>
                </c:pt>
                <c:pt idx="3510">
                  <c:v>4.5999999999999996</c:v>
                </c:pt>
                <c:pt idx="3511">
                  <c:v>4.5999999999999996</c:v>
                </c:pt>
                <c:pt idx="3512">
                  <c:v>4.5999999999999996</c:v>
                </c:pt>
                <c:pt idx="3513">
                  <c:v>4.5999999999999996</c:v>
                </c:pt>
                <c:pt idx="3514">
                  <c:v>4.5999999999999996</c:v>
                </c:pt>
                <c:pt idx="3515">
                  <c:v>4.5999999999999996</c:v>
                </c:pt>
                <c:pt idx="3516">
                  <c:v>4.5999999999999996</c:v>
                </c:pt>
                <c:pt idx="3517">
                  <c:v>4.5999999999999996</c:v>
                </c:pt>
                <c:pt idx="3518">
                  <c:v>4.5999999999999996</c:v>
                </c:pt>
                <c:pt idx="3519">
                  <c:v>4.5999999999999996</c:v>
                </c:pt>
                <c:pt idx="3520">
                  <c:v>4.5999999999999996</c:v>
                </c:pt>
                <c:pt idx="3521">
                  <c:v>4.5999999999999996</c:v>
                </c:pt>
                <c:pt idx="3522">
                  <c:v>4.5999999999999996</c:v>
                </c:pt>
                <c:pt idx="3523">
                  <c:v>4.5</c:v>
                </c:pt>
                <c:pt idx="3524">
                  <c:v>4.5</c:v>
                </c:pt>
                <c:pt idx="3525">
                  <c:v>4.5</c:v>
                </c:pt>
                <c:pt idx="3526">
                  <c:v>4.5</c:v>
                </c:pt>
                <c:pt idx="3527">
                  <c:v>4.5</c:v>
                </c:pt>
                <c:pt idx="3528">
                  <c:v>4.5</c:v>
                </c:pt>
                <c:pt idx="3529">
                  <c:v>4.5</c:v>
                </c:pt>
                <c:pt idx="3530">
                  <c:v>4.5</c:v>
                </c:pt>
                <c:pt idx="3531">
                  <c:v>4.5</c:v>
                </c:pt>
                <c:pt idx="3532">
                  <c:v>4.5</c:v>
                </c:pt>
                <c:pt idx="3533">
                  <c:v>4.5</c:v>
                </c:pt>
                <c:pt idx="3534">
                  <c:v>4.5</c:v>
                </c:pt>
                <c:pt idx="3535">
                  <c:v>4.5</c:v>
                </c:pt>
                <c:pt idx="3536">
                  <c:v>4.5</c:v>
                </c:pt>
                <c:pt idx="3537">
                  <c:v>4.5</c:v>
                </c:pt>
                <c:pt idx="3538">
                  <c:v>4.5</c:v>
                </c:pt>
                <c:pt idx="3539">
                  <c:v>4.5</c:v>
                </c:pt>
                <c:pt idx="3540">
                  <c:v>4.5</c:v>
                </c:pt>
                <c:pt idx="3541">
                  <c:v>4.5</c:v>
                </c:pt>
                <c:pt idx="3542">
                  <c:v>4.5</c:v>
                </c:pt>
                <c:pt idx="3543">
                  <c:v>4.4000000000000004</c:v>
                </c:pt>
                <c:pt idx="3544">
                  <c:v>4.4000000000000004</c:v>
                </c:pt>
                <c:pt idx="3545">
                  <c:v>4.4000000000000004</c:v>
                </c:pt>
                <c:pt idx="3546">
                  <c:v>4.4000000000000004</c:v>
                </c:pt>
                <c:pt idx="3547">
                  <c:v>4.4000000000000004</c:v>
                </c:pt>
                <c:pt idx="3548">
                  <c:v>4.4000000000000004</c:v>
                </c:pt>
                <c:pt idx="3549">
                  <c:v>4.4000000000000004</c:v>
                </c:pt>
                <c:pt idx="3550">
                  <c:v>4.4000000000000004</c:v>
                </c:pt>
                <c:pt idx="3551">
                  <c:v>4.4000000000000004</c:v>
                </c:pt>
                <c:pt idx="3552">
                  <c:v>4.4000000000000004</c:v>
                </c:pt>
                <c:pt idx="3553">
                  <c:v>4.4000000000000004</c:v>
                </c:pt>
                <c:pt idx="3554">
                  <c:v>4.4000000000000004</c:v>
                </c:pt>
                <c:pt idx="3555">
                  <c:v>4.4000000000000004</c:v>
                </c:pt>
                <c:pt idx="3556">
                  <c:v>4.4000000000000004</c:v>
                </c:pt>
                <c:pt idx="3557">
                  <c:v>4.4000000000000004</c:v>
                </c:pt>
                <c:pt idx="3558">
                  <c:v>4.4000000000000004</c:v>
                </c:pt>
                <c:pt idx="3559">
                  <c:v>4.4000000000000004</c:v>
                </c:pt>
                <c:pt idx="3560">
                  <c:v>4.4000000000000004</c:v>
                </c:pt>
                <c:pt idx="3561">
                  <c:v>4.4000000000000004</c:v>
                </c:pt>
                <c:pt idx="3562">
                  <c:v>4.4000000000000004</c:v>
                </c:pt>
                <c:pt idx="3563">
                  <c:v>4.3</c:v>
                </c:pt>
                <c:pt idx="3564">
                  <c:v>4.3</c:v>
                </c:pt>
                <c:pt idx="3565">
                  <c:v>4.3</c:v>
                </c:pt>
                <c:pt idx="3566">
                  <c:v>4.3</c:v>
                </c:pt>
                <c:pt idx="3567">
                  <c:v>4.3</c:v>
                </c:pt>
                <c:pt idx="3568">
                  <c:v>4.3</c:v>
                </c:pt>
                <c:pt idx="3569">
                  <c:v>4.3</c:v>
                </c:pt>
                <c:pt idx="3570">
                  <c:v>4.3</c:v>
                </c:pt>
                <c:pt idx="3571">
                  <c:v>4.3</c:v>
                </c:pt>
                <c:pt idx="3572">
                  <c:v>4.3</c:v>
                </c:pt>
                <c:pt idx="3573">
                  <c:v>4.3</c:v>
                </c:pt>
                <c:pt idx="3574">
                  <c:v>4.3</c:v>
                </c:pt>
                <c:pt idx="3575">
                  <c:v>4.3</c:v>
                </c:pt>
                <c:pt idx="3576">
                  <c:v>4.3</c:v>
                </c:pt>
                <c:pt idx="3577">
                  <c:v>4.3</c:v>
                </c:pt>
                <c:pt idx="3578">
                  <c:v>4.3</c:v>
                </c:pt>
                <c:pt idx="3579">
                  <c:v>4.2</c:v>
                </c:pt>
                <c:pt idx="3580">
                  <c:v>4.2</c:v>
                </c:pt>
                <c:pt idx="3581">
                  <c:v>4.2</c:v>
                </c:pt>
                <c:pt idx="3582">
                  <c:v>4.2</c:v>
                </c:pt>
                <c:pt idx="3583">
                  <c:v>4.2</c:v>
                </c:pt>
                <c:pt idx="3584">
                  <c:v>4.2</c:v>
                </c:pt>
                <c:pt idx="3585">
                  <c:v>4.2</c:v>
                </c:pt>
                <c:pt idx="3586">
                  <c:v>4.2</c:v>
                </c:pt>
                <c:pt idx="3587">
                  <c:v>4.2</c:v>
                </c:pt>
                <c:pt idx="3588">
                  <c:v>4.2</c:v>
                </c:pt>
                <c:pt idx="3589">
                  <c:v>4.2</c:v>
                </c:pt>
                <c:pt idx="3590">
                  <c:v>4.2</c:v>
                </c:pt>
                <c:pt idx="3591">
                  <c:v>4.0999999999999996</c:v>
                </c:pt>
                <c:pt idx="3592">
                  <c:v>4.0999999999999996</c:v>
                </c:pt>
                <c:pt idx="3593">
                  <c:v>4.0999999999999996</c:v>
                </c:pt>
                <c:pt idx="3594">
                  <c:v>4.0999999999999996</c:v>
                </c:pt>
                <c:pt idx="3595">
                  <c:v>4.0999999999999996</c:v>
                </c:pt>
                <c:pt idx="3596">
                  <c:v>4.0999999999999996</c:v>
                </c:pt>
                <c:pt idx="3597">
                  <c:v>4.0999999999999996</c:v>
                </c:pt>
                <c:pt idx="3598">
                  <c:v>4.0999999999999996</c:v>
                </c:pt>
                <c:pt idx="3599">
                  <c:v>4.0999999999999996</c:v>
                </c:pt>
                <c:pt idx="3600">
                  <c:v>4.0999999999999996</c:v>
                </c:pt>
                <c:pt idx="3601">
                  <c:v>4.0999999999999996</c:v>
                </c:pt>
                <c:pt idx="3602">
                  <c:v>4.0999999999999996</c:v>
                </c:pt>
                <c:pt idx="3603">
                  <c:v>4.0999999999999996</c:v>
                </c:pt>
                <c:pt idx="3604">
                  <c:v>4.0999999999999996</c:v>
                </c:pt>
                <c:pt idx="3605">
                  <c:v>4.0999999999999996</c:v>
                </c:pt>
                <c:pt idx="3606">
                  <c:v>4.0999999999999996</c:v>
                </c:pt>
                <c:pt idx="3607">
                  <c:v>4.0999999999999996</c:v>
                </c:pt>
                <c:pt idx="3608">
                  <c:v>4.0999999999999996</c:v>
                </c:pt>
                <c:pt idx="3609">
                  <c:v>4.0999999999999996</c:v>
                </c:pt>
                <c:pt idx="3610">
                  <c:v>4</c:v>
                </c:pt>
                <c:pt idx="3611">
                  <c:v>4</c:v>
                </c:pt>
                <c:pt idx="3612">
                  <c:v>4</c:v>
                </c:pt>
                <c:pt idx="3613">
                  <c:v>4</c:v>
                </c:pt>
                <c:pt idx="3614">
                  <c:v>4</c:v>
                </c:pt>
                <c:pt idx="3615">
                  <c:v>4</c:v>
                </c:pt>
                <c:pt idx="3616">
                  <c:v>4</c:v>
                </c:pt>
                <c:pt idx="3617">
                  <c:v>4</c:v>
                </c:pt>
                <c:pt idx="3618">
                  <c:v>3.9</c:v>
                </c:pt>
                <c:pt idx="3619">
                  <c:v>3.9</c:v>
                </c:pt>
                <c:pt idx="3620">
                  <c:v>3.9</c:v>
                </c:pt>
                <c:pt idx="3621">
                  <c:v>3.9</c:v>
                </c:pt>
                <c:pt idx="3622">
                  <c:v>3.9</c:v>
                </c:pt>
                <c:pt idx="3623">
                  <c:v>3.9</c:v>
                </c:pt>
                <c:pt idx="3624">
                  <c:v>3.9</c:v>
                </c:pt>
                <c:pt idx="3625">
                  <c:v>3.9</c:v>
                </c:pt>
                <c:pt idx="3626">
                  <c:v>3.9</c:v>
                </c:pt>
                <c:pt idx="3627">
                  <c:v>3.8</c:v>
                </c:pt>
                <c:pt idx="3628">
                  <c:v>3.8</c:v>
                </c:pt>
                <c:pt idx="3629">
                  <c:v>3.8</c:v>
                </c:pt>
                <c:pt idx="3630">
                  <c:v>3.8</c:v>
                </c:pt>
                <c:pt idx="3631">
                  <c:v>3.8</c:v>
                </c:pt>
                <c:pt idx="3632">
                  <c:v>3.8</c:v>
                </c:pt>
                <c:pt idx="3633">
                  <c:v>3.8</c:v>
                </c:pt>
                <c:pt idx="3634">
                  <c:v>3.8</c:v>
                </c:pt>
                <c:pt idx="3635">
                  <c:v>3.8</c:v>
                </c:pt>
                <c:pt idx="3636">
                  <c:v>3.8</c:v>
                </c:pt>
                <c:pt idx="3637">
                  <c:v>3.8</c:v>
                </c:pt>
                <c:pt idx="3638">
                  <c:v>3.7</c:v>
                </c:pt>
                <c:pt idx="3639">
                  <c:v>3.7</c:v>
                </c:pt>
                <c:pt idx="3640">
                  <c:v>3.7</c:v>
                </c:pt>
                <c:pt idx="3641">
                  <c:v>3.7</c:v>
                </c:pt>
                <c:pt idx="3642">
                  <c:v>3.7</c:v>
                </c:pt>
                <c:pt idx="3643">
                  <c:v>3.6</c:v>
                </c:pt>
                <c:pt idx="3644">
                  <c:v>3.6</c:v>
                </c:pt>
                <c:pt idx="3645">
                  <c:v>3.6</c:v>
                </c:pt>
                <c:pt idx="3646">
                  <c:v>3.6</c:v>
                </c:pt>
                <c:pt idx="3647">
                  <c:v>3.6</c:v>
                </c:pt>
                <c:pt idx="3648">
                  <c:v>3.6</c:v>
                </c:pt>
                <c:pt idx="3649">
                  <c:v>3.6</c:v>
                </c:pt>
                <c:pt idx="3650">
                  <c:v>3.6</c:v>
                </c:pt>
                <c:pt idx="3651">
                  <c:v>3.6</c:v>
                </c:pt>
                <c:pt idx="3652">
                  <c:v>3.5</c:v>
                </c:pt>
                <c:pt idx="3653">
                  <c:v>3.5</c:v>
                </c:pt>
                <c:pt idx="3654">
                  <c:v>3.5</c:v>
                </c:pt>
                <c:pt idx="3655">
                  <c:v>3.5</c:v>
                </c:pt>
                <c:pt idx="3656">
                  <c:v>3.5</c:v>
                </c:pt>
                <c:pt idx="3657">
                  <c:v>3.5</c:v>
                </c:pt>
                <c:pt idx="3658">
                  <c:v>3.5</c:v>
                </c:pt>
                <c:pt idx="3659">
                  <c:v>3.5</c:v>
                </c:pt>
                <c:pt idx="3660">
                  <c:v>3.5</c:v>
                </c:pt>
                <c:pt idx="3661">
                  <c:v>3.5</c:v>
                </c:pt>
                <c:pt idx="3662">
                  <c:v>3.4</c:v>
                </c:pt>
                <c:pt idx="3663">
                  <c:v>3.4</c:v>
                </c:pt>
                <c:pt idx="3664">
                  <c:v>3.4</c:v>
                </c:pt>
                <c:pt idx="3665">
                  <c:v>3.4</c:v>
                </c:pt>
                <c:pt idx="3666">
                  <c:v>3.4</c:v>
                </c:pt>
                <c:pt idx="3667">
                  <c:v>3.3</c:v>
                </c:pt>
                <c:pt idx="3668">
                  <c:v>3.3</c:v>
                </c:pt>
                <c:pt idx="3669">
                  <c:v>3.3</c:v>
                </c:pt>
                <c:pt idx="3670">
                  <c:v>3.3</c:v>
                </c:pt>
                <c:pt idx="3671">
                  <c:v>3.3</c:v>
                </c:pt>
                <c:pt idx="3672">
                  <c:v>3.3</c:v>
                </c:pt>
                <c:pt idx="3673">
                  <c:v>3.3</c:v>
                </c:pt>
                <c:pt idx="3674">
                  <c:v>3.3</c:v>
                </c:pt>
                <c:pt idx="3675">
                  <c:v>3.3</c:v>
                </c:pt>
                <c:pt idx="3676">
                  <c:v>3.2</c:v>
                </c:pt>
                <c:pt idx="3677">
                  <c:v>3.1</c:v>
                </c:pt>
                <c:pt idx="3678">
                  <c:v>3.1</c:v>
                </c:pt>
                <c:pt idx="3679">
                  <c:v>3.1</c:v>
                </c:pt>
                <c:pt idx="3680">
                  <c:v>3.1</c:v>
                </c:pt>
                <c:pt idx="3681">
                  <c:v>3.1</c:v>
                </c:pt>
                <c:pt idx="3682">
                  <c:v>3</c:v>
                </c:pt>
                <c:pt idx="3683">
                  <c:v>3</c:v>
                </c:pt>
                <c:pt idx="3684">
                  <c:v>3</c:v>
                </c:pt>
                <c:pt idx="3685">
                  <c:v>2.9</c:v>
                </c:pt>
                <c:pt idx="3686">
                  <c:v>2.9</c:v>
                </c:pt>
                <c:pt idx="3687">
                  <c:v>2.8</c:v>
                </c:pt>
                <c:pt idx="3688">
                  <c:v>2.8</c:v>
                </c:pt>
                <c:pt idx="3689">
                  <c:v>2.8</c:v>
                </c:pt>
                <c:pt idx="3690">
                  <c:v>2.8</c:v>
                </c:pt>
                <c:pt idx="3691">
                  <c:v>2.8</c:v>
                </c:pt>
                <c:pt idx="3692">
                  <c:v>2.8</c:v>
                </c:pt>
                <c:pt idx="3693">
                  <c:v>2.7</c:v>
                </c:pt>
                <c:pt idx="3694">
                  <c:v>2.7</c:v>
                </c:pt>
                <c:pt idx="3695">
                  <c:v>2.7</c:v>
                </c:pt>
                <c:pt idx="3696">
                  <c:v>2.7</c:v>
                </c:pt>
                <c:pt idx="3697">
                  <c:v>2.6</c:v>
                </c:pt>
                <c:pt idx="3698">
                  <c:v>2.5</c:v>
                </c:pt>
                <c:pt idx="3699">
                  <c:v>2.4</c:v>
                </c:pt>
                <c:pt idx="3700">
                  <c:v>2.4</c:v>
                </c:pt>
                <c:pt idx="3701">
                  <c:v>2.2999999999999998</c:v>
                </c:pt>
                <c:pt idx="3702">
                  <c:v>2.2999999999999998</c:v>
                </c:pt>
                <c:pt idx="3703">
                  <c:v>2.2999999999999998</c:v>
                </c:pt>
                <c:pt idx="3704">
                  <c:v>2.2000000000000002</c:v>
                </c:pt>
                <c:pt idx="3705">
                  <c:v>2.2000000000000002</c:v>
                </c:pt>
                <c:pt idx="3706">
                  <c:v>2.2000000000000002</c:v>
                </c:pt>
                <c:pt idx="3707">
                  <c:v>2.1</c:v>
                </c:pt>
                <c:pt idx="3708">
                  <c:v>2.1</c:v>
                </c:pt>
                <c:pt idx="3709">
                  <c:v>2.1</c:v>
                </c:pt>
                <c:pt idx="3710">
                  <c:v>2</c:v>
                </c:pt>
                <c:pt idx="3711">
                  <c:v>1.9</c:v>
                </c:pt>
                <c:pt idx="3712">
                  <c:v>1.9</c:v>
                </c:pt>
                <c:pt idx="3713">
                  <c:v>1.6</c:v>
                </c:pt>
              </c:numCache>
            </c:numRef>
          </c:val>
          <c:smooth val="0"/>
          <c:extLst>
            <c:ext xmlns:c16="http://schemas.microsoft.com/office/drawing/2014/chart" uri="{C3380CC4-5D6E-409C-BE32-E72D297353CC}">
              <c16:uniqueId val="{00000001-751D-4E8B-8DC1-DBA2D09E013B}"/>
            </c:ext>
          </c:extLst>
        </c:ser>
        <c:dLbls>
          <c:showLegendKey val="0"/>
          <c:showVal val="0"/>
          <c:showCatName val="0"/>
          <c:showSerName val="0"/>
          <c:showPercent val="0"/>
          <c:showBubbleSize val="0"/>
        </c:dLbls>
        <c:marker val="1"/>
        <c:smooth val="0"/>
        <c:axId val="2066927727"/>
        <c:axId val="2066946031"/>
      </c:lineChart>
      <c:catAx>
        <c:axId val="17507846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0803791"/>
        <c:crosses val="autoZero"/>
        <c:auto val="1"/>
        <c:lblAlgn val="ctr"/>
        <c:lblOffset val="100"/>
        <c:noMultiLvlLbl val="0"/>
      </c:catAx>
      <c:valAx>
        <c:axId val="175080379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0784655"/>
        <c:crosses val="autoZero"/>
        <c:crossBetween val="between"/>
      </c:valAx>
      <c:valAx>
        <c:axId val="2066946031"/>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6927727"/>
        <c:crosses val="max"/>
        <c:crossBetween val="between"/>
      </c:valAx>
      <c:catAx>
        <c:axId val="2066927727"/>
        <c:scaling>
          <c:orientation val="minMax"/>
        </c:scaling>
        <c:delete val="1"/>
        <c:axPos val="b"/>
        <c:numFmt formatCode="General" sourceLinked="1"/>
        <c:majorTickMark val="out"/>
        <c:minorTickMark val="none"/>
        <c:tickLblPos val="nextTo"/>
        <c:crossAx val="206694603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[IMDB_Movies.xlsx]Sheet4!PivotTable8</c:name>
    <c:fmtId val="17"/>
  </c:pivotSource>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3"/>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4"/>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5"/>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6"/>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7"/>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8"/>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9"/>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10"/>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11"/>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12"/>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14"/>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15"/>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16"/>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17"/>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18"/>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19"/>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20"/>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21"/>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
        <c:idx val="22"/>
        <c:spPr>
          <a:solidFill>
            <a:schemeClr val="accent1"/>
          </a:solidFill>
          <a:ln w="25400">
            <a:solidFill>
              <a:schemeClr val="lt1"/>
            </a:solidFill>
          </a:ln>
          <a:effectLst/>
          <a:scene3d>
            <a:camera prst="orthographicFront">
              <a:rot lat="0" lon="0" rev="0"/>
            </a:camera>
            <a:lightRig rig="threePt" dir="t">
              <a:rot lat="0" lon="0" rev="1200000"/>
            </a:lightRig>
          </a:scene3d>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8823530679929642E-2"/>
          <c:y val="0.12428877769835597"/>
          <c:w val="0.75846216739818384"/>
          <c:h val="0.84140100071479629"/>
        </c:manualLayout>
      </c:layout>
      <c:pie3DChart>
        <c:varyColors val="1"/>
        <c:ser>
          <c:idx val="0"/>
          <c:order val="0"/>
          <c:tx>
            <c:strRef>
              <c:f>Sheet4!$B$3</c:f>
              <c:strCache>
                <c:ptCount val="1"/>
                <c:pt idx="0">
                  <c:v>Total</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7E51-443C-A1C9-817F3AE40F8B}"/>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7E51-443C-A1C9-817F3AE40F8B}"/>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7E51-443C-A1C9-817F3AE40F8B}"/>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7E51-443C-A1C9-817F3AE40F8B}"/>
              </c:ext>
            </c:extLst>
          </c:dPt>
          <c:dPt>
            <c:idx val="4"/>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7E51-443C-A1C9-817F3AE40F8B}"/>
              </c:ext>
            </c:extLst>
          </c:dPt>
          <c:dPt>
            <c:idx val="5"/>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7E51-443C-A1C9-817F3AE40F8B}"/>
              </c:ext>
            </c:extLst>
          </c:dPt>
          <c:dPt>
            <c:idx val="6"/>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7E51-443C-A1C9-817F3AE40F8B}"/>
              </c:ext>
            </c:extLst>
          </c:dPt>
          <c:dPt>
            <c:idx val="7"/>
            <c:bubble3D val="0"/>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7E51-443C-A1C9-817F3AE40F8B}"/>
              </c:ext>
            </c:extLst>
          </c:dPt>
          <c:dPt>
            <c:idx val="8"/>
            <c:bubble3D val="0"/>
            <c:spPr>
              <a:gradFill rotWithShape="1">
                <a:gsLst>
                  <a:gs pos="0">
                    <a:schemeClr val="accent3">
                      <a:lumMod val="60000"/>
                      <a:tint val="100000"/>
                      <a:shade val="100000"/>
                      <a:satMod val="130000"/>
                    </a:schemeClr>
                  </a:gs>
                  <a:gs pos="100000">
                    <a:schemeClr val="accent3">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1-7E51-443C-A1C9-817F3AE40F8B}"/>
              </c:ext>
            </c:extLst>
          </c:dPt>
          <c:dPt>
            <c:idx val="9"/>
            <c:bubble3D val="0"/>
            <c:spPr>
              <a:gradFill rotWithShape="1">
                <a:gsLst>
                  <a:gs pos="0">
                    <a:schemeClr val="accent4">
                      <a:lumMod val="60000"/>
                      <a:tint val="100000"/>
                      <a:shade val="100000"/>
                      <a:satMod val="130000"/>
                    </a:schemeClr>
                  </a:gs>
                  <a:gs pos="100000">
                    <a:schemeClr val="accent4">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3-7E51-443C-A1C9-817F3AE40F8B}"/>
              </c:ext>
            </c:extLst>
          </c:dPt>
          <c:dLbls>
            <c:dLbl>
              <c:idx val="0"/>
              <c:layout>
                <c:manualLayout>
                  <c:x val="-0.12920557503490607"/>
                  <c:y val="0.13649604623187508"/>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E51-443C-A1C9-817F3AE40F8B}"/>
                </c:ext>
              </c:extLst>
            </c:dLbl>
            <c:dLbl>
              <c:idx val="1"/>
              <c:layout>
                <c:manualLayout>
                  <c:x val="-0.16815009894788871"/>
                  <c:y val="6.3573657267123815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E51-443C-A1C9-817F3AE40F8B}"/>
                </c:ext>
              </c:extLst>
            </c:dLbl>
            <c:dLbl>
              <c:idx val="2"/>
              <c:layout>
                <c:manualLayout>
                  <c:x val="-0.20522368852611439"/>
                  <c:y val="-0.1328811407320027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E51-443C-A1C9-817F3AE40F8B}"/>
                </c:ext>
              </c:extLst>
            </c:dLbl>
            <c:dLbl>
              <c:idx val="3"/>
              <c:layout>
                <c:manualLayout>
                  <c:x val="-0.20133180112107696"/>
                  <c:y val="-0.22445622076243904"/>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E51-443C-A1C9-817F3AE40F8B}"/>
                </c:ext>
              </c:extLst>
            </c:dLbl>
            <c:dLbl>
              <c:idx val="4"/>
              <c:layout>
                <c:manualLayout>
                  <c:x val="-0.12565600307664196"/>
                  <c:y val="-0.2708876062007267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E51-443C-A1C9-817F3AE40F8B}"/>
                </c:ext>
              </c:extLst>
            </c:dLbl>
            <c:dLbl>
              <c:idx val="5"/>
              <c:layout>
                <c:manualLayout>
                  <c:x val="0.13566640857298629"/>
                  <c:y val="-0.28504995430048219"/>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E51-443C-A1C9-817F3AE40F8B}"/>
                </c:ext>
              </c:extLst>
            </c:dLbl>
            <c:dLbl>
              <c:idx val="6"/>
              <c:layout>
                <c:manualLayout>
                  <c:x val="8.7805157451560742E-2"/>
                  <c:y val="-0.20266437690885411"/>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E51-443C-A1C9-817F3AE40F8B}"/>
                </c:ext>
              </c:extLst>
            </c:dLbl>
            <c:dLbl>
              <c:idx val="7"/>
              <c:layout>
                <c:manualLayout>
                  <c:x val="6.7692456540680485E-2"/>
                  <c:y val="-7.6135846881852116E-3"/>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7E51-443C-A1C9-817F3AE40F8B}"/>
                </c:ext>
              </c:extLst>
            </c:dLbl>
            <c:dLbl>
              <c:idx val="8"/>
              <c:layout>
                <c:manualLayout>
                  <c:x val="0.13554801536388161"/>
                  <c:y val="7.1147557591755645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7E51-443C-A1C9-817F3AE40F8B}"/>
                </c:ext>
              </c:extLst>
            </c:dLbl>
            <c:dLbl>
              <c:idx val="9"/>
              <c:layout>
                <c:manualLayout>
                  <c:x val="0.10793024433400944"/>
                  <c:y val="9.8610818751301524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7E51-443C-A1C9-817F3AE40F8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Sheet4!$A$4:$A$14</c:f>
              <c:strCache>
                <c:ptCount val="10"/>
                <c:pt idx="0">
                  <c:v>Nathan Greno</c:v>
                </c:pt>
                <c:pt idx="1">
                  <c:v>Lee Unkrich</c:v>
                </c:pt>
                <c:pt idx="2">
                  <c:v>Dan Scanlon</c:v>
                </c:pt>
                <c:pt idx="3">
                  <c:v>David Yates</c:v>
                </c:pt>
                <c:pt idx="4">
                  <c:v>Mark Andrews</c:v>
                </c:pt>
                <c:pt idx="5">
                  <c:v>Andrew Stanton</c:v>
                </c:pt>
                <c:pt idx="6">
                  <c:v>Rupert Sanders</c:v>
                </c:pt>
                <c:pt idx="7">
                  <c:v>Robert Stromberg</c:v>
                </c:pt>
                <c:pt idx="8">
                  <c:v>Carl Rinsch</c:v>
                </c:pt>
                <c:pt idx="9">
                  <c:v>Joss Whedon</c:v>
                </c:pt>
              </c:strCache>
            </c:strRef>
          </c:cat>
          <c:val>
            <c:numRef>
              <c:f>Sheet4!$B$4:$B$14</c:f>
              <c:numCache>
                <c:formatCode>General</c:formatCode>
                <c:ptCount val="10"/>
                <c:pt idx="0">
                  <c:v>8.9</c:v>
                </c:pt>
                <c:pt idx="1">
                  <c:v>8.5</c:v>
                </c:pt>
                <c:pt idx="2">
                  <c:v>8.5</c:v>
                </c:pt>
                <c:pt idx="3">
                  <c:v>8.4666666666666668</c:v>
                </c:pt>
                <c:pt idx="4">
                  <c:v>8.4</c:v>
                </c:pt>
                <c:pt idx="5">
                  <c:v>8.3666666666666671</c:v>
                </c:pt>
                <c:pt idx="6">
                  <c:v>8.3000000000000007</c:v>
                </c:pt>
                <c:pt idx="7">
                  <c:v>8.3000000000000007</c:v>
                </c:pt>
                <c:pt idx="8">
                  <c:v>8.3000000000000007</c:v>
                </c:pt>
                <c:pt idx="9">
                  <c:v>8.2000000000000011</c:v>
                </c:pt>
              </c:numCache>
            </c:numRef>
          </c:val>
          <c:extLst>
            <c:ext xmlns:c16="http://schemas.microsoft.com/office/drawing/2014/chart" uri="{C3380CC4-5D6E-409C-BE32-E72D297353CC}">
              <c16:uniqueId val="{00000014-7E51-443C-A1C9-817F3AE40F8B}"/>
            </c:ext>
          </c:extLst>
        </c:ser>
        <c:dLbls>
          <c:dLblPos val="ctr"/>
          <c:showLegendKey val="0"/>
          <c:showVal val="1"/>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[IMDB_Movies.xlsx]Sheet9!PivotTable14</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Users Review by decades</a:t>
            </a:r>
          </a:p>
        </c:rich>
      </c:tx>
      <c:layout>
        <c:manualLayout>
          <c:xMode val="edge"/>
          <c:yMode val="edge"/>
          <c:x val="0.3351374888271012"/>
          <c:y val="0.17"/>
        </c:manualLayout>
      </c:layout>
      <c:overlay val="0"/>
      <c:spPr>
        <a:gradFill>
          <a:gsLst>
            <a:gs pos="78000">
              <a:schemeClr val="accent6">
                <a:lumMod val="40000"/>
                <a:lumOff val="60000"/>
              </a:schemeClr>
            </a:gs>
            <a:gs pos="23000">
              <a:schemeClr val="accent6">
                <a:lumMod val="95000"/>
                <a:lumOff val="5000"/>
              </a:schemeClr>
            </a:gs>
          </a:gsLst>
          <a:path path="circle">
            <a:fillToRect l="50000" t="130000" r="50000" b="-30000"/>
          </a:path>
        </a:gra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numFmt formatCode="@" sourceLinked="0"/>
          <c:spPr>
            <a:no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
        <c:spPr>
          <a:solidFill>
            <a:schemeClr val="accent1"/>
          </a:solidFill>
          <a:ln>
            <a:noFill/>
          </a:ln>
          <a:effectLst/>
          <a:sp3d/>
        </c:spPr>
        <c:dLbl>
          <c:idx val="0"/>
          <c:layout>
            <c:manualLayout>
              <c:x val="-2.7777777777777779E-3"/>
              <c:y val="-2.3148148148148147E-2"/>
            </c:manualLayout>
          </c:layout>
          <c:numFmt formatCode="@" sourceLinked="0"/>
          <c:spPr>
            <a:no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2"/>
        <c:spPr>
          <a:solidFill>
            <a:schemeClr val="accent1"/>
          </a:solidFill>
          <a:ln>
            <a:noFill/>
          </a:ln>
          <a:effectLst/>
          <a:sp3d/>
        </c:spPr>
        <c:dLbl>
          <c:idx val="0"/>
          <c:layout>
            <c:manualLayout>
              <c:x val="-1.0185067526415994E-16"/>
              <c:y val="3.7037037037037035E-2"/>
            </c:manualLayout>
          </c:layout>
          <c:numFmt formatCode="@" sourceLinked="0"/>
          <c:spPr>
            <a:no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numFmt formatCode="@"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4"/>
        <c:spPr>
          <a:solidFill>
            <a:schemeClr val="accent1"/>
          </a:solidFill>
          <a:ln>
            <a:noFill/>
          </a:ln>
          <a:effectLst/>
          <a:sp3d/>
        </c:spPr>
        <c:dLbl>
          <c:idx val="0"/>
          <c:layout>
            <c:manualLayout>
              <c:x val="-2.7777777777777779E-3"/>
              <c:y val="-2.3148148148148147E-2"/>
            </c:manualLayout>
          </c:layout>
          <c:numFmt formatCode="@"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5"/>
        <c:spPr>
          <a:solidFill>
            <a:schemeClr val="accent1"/>
          </a:solidFill>
          <a:ln>
            <a:noFill/>
          </a:ln>
          <a:effectLst/>
          <a:sp3d/>
        </c:spPr>
        <c:dLbl>
          <c:idx val="0"/>
          <c:layout>
            <c:manualLayout>
              <c:x val="-1.0185067526415994E-16"/>
              <c:y val="3.7037037037037035E-2"/>
            </c:manualLayout>
          </c:layout>
          <c:numFmt formatCode="@"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numFmt formatCode="@"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7"/>
        <c:spPr>
          <a:solidFill>
            <a:schemeClr val="accent1"/>
          </a:solidFill>
          <a:ln>
            <a:noFill/>
          </a:ln>
          <a:effectLst/>
          <a:sp3d/>
        </c:spPr>
        <c:dLbl>
          <c:idx val="0"/>
          <c:layout>
            <c:manualLayout>
              <c:x val="-2.7777777777777779E-3"/>
              <c:y val="-2.3148148148148147E-2"/>
            </c:manualLayout>
          </c:layout>
          <c:numFmt formatCode="@"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8"/>
        <c:spPr>
          <a:solidFill>
            <a:schemeClr val="accent1"/>
          </a:solidFill>
          <a:ln>
            <a:noFill/>
          </a:ln>
          <a:effectLst/>
          <a:sp3d/>
        </c:spPr>
        <c:dLbl>
          <c:idx val="0"/>
          <c:layout>
            <c:manualLayout>
              <c:x val="-1.0185067526415994E-16"/>
              <c:y val="3.7037037037037035E-2"/>
            </c:manualLayout>
          </c:layout>
          <c:numFmt formatCode="@"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6250628245937359E-2"/>
          <c:y val="0.23223983067726695"/>
          <c:w val="0.94039288057742787"/>
          <c:h val="0.7120989797535151"/>
        </c:manualLayout>
      </c:layout>
      <c:bar3DChart>
        <c:barDir val="col"/>
        <c:grouping val="clustered"/>
        <c:varyColors val="0"/>
        <c:ser>
          <c:idx val="0"/>
          <c:order val="0"/>
          <c:tx>
            <c:strRef>
              <c:f>Sheet9!$N$3</c:f>
              <c:strCache>
                <c:ptCount val="1"/>
                <c:pt idx="0">
                  <c:v>Total</c:v>
                </c:pt>
              </c:strCache>
            </c:strRef>
          </c:tx>
          <c:spPr>
            <a:gradFill>
              <a:gsLst>
                <a:gs pos="78000">
                  <a:schemeClr val="accent6">
                    <a:lumMod val="40000"/>
                    <a:lumOff val="60000"/>
                  </a:schemeClr>
                </a:gs>
                <a:gs pos="23000">
                  <a:schemeClr val="accent6">
                    <a:lumMod val="95000"/>
                    <a:lumOff val="5000"/>
                  </a:schemeClr>
                </a:gs>
              </a:gsLst>
              <a:path path="circle">
                <a:fillToRect l="50000" t="130000" r="50000" b="-30000"/>
              </a:path>
            </a:gradFill>
            <a:ln>
              <a:noFill/>
            </a:ln>
            <a:effectLst/>
            <a:sp3d/>
          </c:spPr>
          <c:invertIfNegative val="0"/>
          <c:dLbls>
            <c:dLbl>
              <c:idx val="0"/>
              <c:layout>
                <c:manualLayout>
                  <c:x val="3.3333328958880712E-3"/>
                  <c:y val="-6.3333333333333339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A-6DEF-40DB-A855-25E837CF8678}"/>
                </c:ext>
              </c:extLst>
            </c:dLbl>
            <c:dLbl>
              <c:idx val="1"/>
              <c:layout>
                <c:manualLayout>
                  <c:x val="-3.0555198569379405E-17"/>
                  <c:y val="-0.06"/>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6DEF-40DB-A855-25E837CF8678}"/>
                </c:ext>
              </c:extLst>
            </c:dLbl>
            <c:dLbl>
              <c:idx val="2"/>
              <c:layout>
                <c:manualLayout>
                  <c:x val="4.9999993438321075E-3"/>
                  <c:y val="-7.3333333333333334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DEF-40DB-A855-25E837CF8678}"/>
                </c:ext>
              </c:extLst>
            </c:dLbl>
            <c:dLbl>
              <c:idx val="3"/>
              <c:layout>
                <c:manualLayout>
                  <c:x val="-6.111039713875881E-17"/>
                  <c:y val="-0.09"/>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DEF-40DB-A855-25E837CF8678}"/>
                </c:ext>
              </c:extLst>
            </c:dLbl>
            <c:dLbl>
              <c:idx val="4"/>
              <c:layout>
                <c:manualLayout>
                  <c:x val="0"/>
                  <c:y val="-9.0000000000000122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6-6DEF-40DB-A855-25E837CF8678}"/>
                </c:ext>
              </c:extLst>
            </c:dLbl>
            <c:dLbl>
              <c:idx val="5"/>
              <c:layout>
                <c:manualLayout>
                  <c:x val="-2.7778211577662521E-3"/>
                  <c:y val="-8.314803149606311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6DEF-40DB-A855-25E837CF8678}"/>
                </c:ext>
              </c:extLst>
            </c:dLbl>
            <c:dLbl>
              <c:idx val="6"/>
              <c:layout>
                <c:manualLayout>
                  <c:x val="6.6666657917761425E-3"/>
                  <c:y val="-4.6296325459317583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6DEF-40DB-A855-25E837CF8678}"/>
                </c:ext>
              </c:extLst>
            </c:dLbl>
            <c:dLbl>
              <c:idx val="7"/>
              <c:layout>
                <c:manualLayout>
                  <c:x val="6.6666657917761425E-3"/>
                  <c:y val="-4.0000000000000063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6DEF-40DB-A855-25E837CF8678}"/>
                </c:ext>
              </c:extLst>
            </c:dLbl>
            <c:dLbl>
              <c:idx val="8"/>
              <c:layout>
                <c:manualLayout>
                  <c:x val="9.999998687664215E-3"/>
                  <c:y val="-4.3333333333333335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6DEF-40DB-A855-25E837CF8678}"/>
                </c:ext>
              </c:extLst>
            </c:dLbl>
            <c:dLbl>
              <c:idx val="9"/>
              <c:layout>
                <c:manualLayout>
                  <c:x val="9.9999986876640919E-3"/>
                  <c:y val="-0.06"/>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6DEF-40DB-A855-25E837CF8678}"/>
                </c:ext>
              </c:extLst>
            </c:dLbl>
            <c:numFmt formatCode="@" sourceLinked="0"/>
            <c:spPr>
              <a:solidFill>
                <a:schemeClr val="lt1">
                  <a:alpha val="56000"/>
                </a:schemeClr>
              </a:solid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Sheet9!$M$4:$M$14</c:f>
              <c:strCache>
                <c:ptCount val="10"/>
                <c:pt idx="0">
                  <c:v>1920-1929</c:v>
                </c:pt>
                <c:pt idx="1">
                  <c:v>1930-1939</c:v>
                </c:pt>
                <c:pt idx="2">
                  <c:v>1940-1949</c:v>
                </c:pt>
                <c:pt idx="3">
                  <c:v>1950-1959</c:v>
                </c:pt>
                <c:pt idx="4">
                  <c:v>1960-1969</c:v>
                </c:pt>
                <c:pt idx="5">
                  <c:v>1970-1979</c:v>
                </c:pt>
                <c:pt idx="6">
                  <c:v>1980-1989</c:v>
                </c:pt>
                <c:pt idx="7">
                  <c:v>1990-1999</c:v>
                </c:pt>
                <c:pt idx="8">
                  <c:v>2000-2009</c:v>
                </c:pt>
                <c:pt idx="9">
                  <c:v>2010-2019</c:v>
                </c:pt>
              </c:strCache>
            </c:strRef>
          </c:cat>
          <c:val>
            <c:numRef>
              <c:f>Sheet9!$N$4:$N$14</c:f>
              <c:numCache>
                <c:formatCode>General</c:formatCode>
                <c:ptCount val="10"/>
                <c:pt idx="0">
                  <c:v>116387</c:v>
                </c:pt>
                <c:pt idx="1">
                  <c:v>804839</c:v>
                </c:pt>
                <c:pt idx="2">
                  <c:v>636002</c:v>
                </c:pt>
                <c:pt idx="3">
                  <c:v>678336</c:v>
                </c:pt>
                <c:pt idx="4">
                  <c:v>3120472</c:v>
                </c:pt>
                <c:pt idx="5">
                  <c:v>8696534</c:v>
                </c:pt>
                <c:pt idx="6">
                  <c:v>19987716</c:v>
                </c:pt>
                <c:pt idx="7">
                  <c:v>69582304</c:v>
                </c:pt>
                <c:pt idx="8">
                  <c:v>170760756</c:v>
                </c:pt>
                <c:pt idx="9">
                  <c:v>119573207</c:v>
                </c:pt>
              </c:numCache>
            </c:numRef>
          </c:val>
          <c:shape val="cylinder"/>
          <c:extLst>
            <c:ext xmlns:c16="http://schemas.microsoft.com/office/drawing/2014/chart" uri="{C3380CC4-5D6E-409C-BE32-E72D297353CC}">
              <c16:uniqueId val="{00000002-6DEF-40DB-A855-25E837CF8678}"/>
            </c:ext>
          </c:extLst>
        </c:ser>
        <c:dLbls>
          <c:showLegendKey val="0"/>
          <c:showVal val="1"/>
          <c:showCatName val="0"/>
          <c:showSerName val="0"/>
          <c:showPercent val="0"/>
          <c:showBubbleSize val="0"/>
        </c:dLbls>
        <c:gapWidth val="204"/>
        <c:shape val="box"/>
        <c:axId val="290942815"/>
        <c:axId val="290944479"/>
        <c:axId val="0"/>
      </c:bar3DChart>
      <c:catAx>
        <c:axId val="290942815"/>
        <c:scaling>
          <c:orientation val="minMax"/>
        </c:scaling>
        <c:delete val="0"/>
        <c:axPos val="b"/>
        <c:numFmt formatCode="General" sourceLinked="1"/>
        <c:majorTickMark val="out"/>
        <c:minorTickMark val="none"/>
        <c:tickLblPos val="nextTo"/>
        <c:spPr>
          <a:solidFill>
            <a:schemeClr val="lt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0944479"/>
        <c:crosses val="autoZero"/>
        <c:auto val="1"/>
        <c:lblAlgn val="ctr"/>
        <c:lblOffset val="100"/>
        <c:noMultiLvlLbl val="0"/>
      </c:catAx>
      <c:valAx>
        <c:axId val="290944479"/>
        <c:scaling>
          <c:orientation val="minMax"/>
        </c:scaling>
        <c:delete val="0"/>
        <c:axPos val="l"/>
        <c:numFmt formatCode="General" sourceLinked="1"/>
        <c:majorTickMark val="out"/>
        <c:minorTickMark val="none"/>
        <c:tickLblPos val="nextTo"/>
        <c:spPr>
          <a:gradFill>
            <a:gsLst>
              <a:gs pos="78000">
                <a:schemeClr val="accent6">
                  <a:lumMod val="40000"/>
                  <a:lumOff val="60000"/>
                </a:schemeClr>
              </a:gs>
              <a:gs pos="23000">
                <a:schemeClr val="accent6">
                  <a:lumMod val="95000"/>
                  <a:lumOff val="5000"/>
                </a:schemeClr>
              </a:gs>
            </a:gsLst>
            <a:path path="circle">
              <a:fillToRect l="50000" t="130000" r="50000" b="-30000"/>
            </a:path>
          </a:gra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0942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Sheet1!$C$2:$C$3468</cx:f>
        <cx:lvl ptCount="3467" formatCode="General">
          <cx:pt idx="0">237000000</cx:pt>
          <cx:pt idx="1">150000000</cx:pt>
          <cx:pt idx="2">200000000</cx:pt>
          <cx:pt idx="3">11000000</cx:pt>
          <cx:pt idx="4">10500000</cx:pt>
          <cx:pt idx="5">220000000</cx:pt>
          <cx:pt idx="6">45000000</cx:pt>
          <cx:pt idx="7">115000000</cx:pt>
          <cx:pt idx="8">185000000</cx:pt>
          <cx:pt idx="9">78000000</cx:pt>
          <cx:pt idx="10">58000000</cx:pt>
          <cx:pt idx="11">130000000</cx:pt>
          <cx:pt idx="12">63000000</cx:pt>
          <cx:pt idx="13">76000000</cx:pt>
          <cx:pt idx="14">58800000</cx:pt>
          <cx:pt idx="15">94000000</cx:pt>
          <cx:pt idx="16">150000000</cx:pt>
          <cx:pt idx="17">94000000</cx:pt>
          <cx:pt idx="18">32500000</cx:pt>
          <cx:pt idx="19">55000000</cx:pt>
          <cx:pt idx="20">18000000</cx:pt>
          <cx:pt idx="21">18000000</cx:pt>
          <cx:pt idx="22">113000000</cx:pt>
          <cx:pt idx="23">139000000</cx:pt>
          <cx:pt idx="24">74000000</cx:pt>
          <cx:pt idx="25">40000000</cx:pt>
          <cx:pt idx="26">8000000</cx:pt>
          <cx:pt idx="27">150000000</cx:pt>
          <cx:pt idx="28">75000000</cx:pt>
          <cx:pt idx="29">50000000</cx:pt>
          <cx:pt idx="30">94000000</cx:pt>
          <cx:pt idx="31">35000000</cx:pt>
          <cx:pt idx="32">5000000</cx:pt>
          <cx:pt idx="33">68000000</cx:pt>
          <cx:pt idx="34">75000000</cx:pt>
          <cx:pt idx="35">29000000</cx:pt>
          <cx:pt idx="36">18000000</cx:pt>
          <cx:pt idx="37">93000000</cx:pt>
          <cx:pt idx="38">14000000</cx:pt>
          <cx:pt idx="39">35000000</cx:pt>
          <cx:pt idx="40">200000000</cx:pt>
          <cx:pt idx="41">125000000</cx:pt>
          <cx:pt idx="42">200000000</cx:pt>
          <cx:pt idx="43">250000000</cx:pt>
          <cx:pt idx="44">60000000</cx:pt>
          <cx:pt idx="45">200000000</cx:pt>
          <cx:pt idx="46">80000000</cx:pt>
          <cx:pt idx="47">250000000</cx:pt>
          <cx:pt idx="48">225000000</cx:pt>
          <cx:pt idx="49">60000000</cx:pt>
          <cx:pt idx="50">8000000</cx:pt>
          <cx:pt idx="51">115000000</cx:pt>
          <cx:pt idx="52">22000000</cx:pt>
          <cx:pt idx="53">3977000</cx:pt>
          <cx:pt idx="54">25000000</cx:pt>
          <cx:pt idx="55">125000000</cx:pt>
          <cx:pt idx="56">19000000</cx:pt>
          <cx:pt idx="57">28000000</cx:pt>
          <cx:pt idx="58">175000000</cx:pt>
          <cx:pt idx="59">175000000</cx:pt>
          <cx:pt idx="60">2000000</cx:pt>
          <cx:pt idx="61">69000000</cx:pt>
          <cx:pt idx="62">175000000</cx:pt>
          <cx:pt idx="63">140000000</cx:pt>
          <cx:pt idx="64">6000000</cx:pt>
          <cx:pt idx="65">115000000</cx:pt>
          <cx:pt idx="66">80000000</cx:pt>
          <cx:pt idx="67">100000000</cx:pt>
          <cx:pt idx="68">200000000</cx:pt>
          <cx:pt idx="69">33000000</cx:pt>
          <cx:pt idx="70">120000000</cx:pt>
          <cx:pt idx="71">92000000</cx:pt>
          <cx:pt idx="72">150000000</cx:pt>
          <cx:pt idx="73">50000000</cx:pt>
          <cx:pt idx="74">8800000</cx:pt>
          <cx:pt idx="75">140000000</cx:pt>
          <cx:pt idx="76">14000000</cx:pt>
          <cx:pt idx="77">170000000</cx:pt>
          <cx:pt idx="78">22000000</cx:pt>
          <cx:pt idx="79">100000000</cx:pt>
          <cx:pt idx="80">30000000</cx:pt>
          <cx:pt idx="81">15000000</cx:pt>
          <cx:pt idx="82">81000000</cx:pt>
          <cx:pt idx="83">160000000</cx:pt>
          <cx:pt idx="84">90000000</cx:pt>
          <cx:pt idx="85">190000000</cx:pt>
          <cx:pt idx="86">195000000</cx:pt>
          <cx:pt idx="87">60000000</cx:pt>
          <cx:pt idx="88">250000000</cx:pt>
          <cx:pt idx="89">11000000</cx:pt>
          <cx:pt idx="90">73000000</cx:pt>
          <cx:pt idx="91">72000000</cx:pt>
          <cx:pt idx="92">90000000</cx:pt>
          <cx:pt idx="93">18000000</cx:pt>
          <cx:pt idx="94">22000000</cx:pt>
          <cx:pt idx="95">8200000</cx:pt>
          <cx:pt idx="96">37000000</cx:pt>
          <cx:pt idx="97">37000000</cx:pt>
          <cx:pt idx="98">29000000</cx:pt>
          <cx:pt idx="99">5500000</cx:pt>
          <cx:pt idx="100">23000000</cx:pt>
          <cx:pt idx="101">28000000</cx:pt>
          <cx:pt idx="102">63000000</cx:pt>
          <cx:pt idx="103">92000000</cx:pt>
          <cx:pt idx="104">48000000</cx:pt>
          <cx:pt idx="105">25000000</cx:pt>
          <cx:pt idx="106">70000000</cx:pt>
          <cx:pt idx="107">65000000</cx:pt>
          <cx:pt idx="108">25000000</cx:pt>
          <cx:pt idx="109">75000000</cx:pt>
          <cx:pt idx="110">90000000</cx:pt>
          <cx:pt idx="111">14000000</cx:pt>
          <cx:pt idx="112">150000000</cx:pt>
          <cx:pt idx="113">50000000</cx:pt>
          <cx:pt idx="114">20000000</cx:pt>
          <cx:pt idx="115">110000000</cx:pt>
          <cx:pt idx="116">60000</cx:pt>
          <cx:pt idx="117">33000000</cx:pt>
          <cx:pt idx="118">150000000</cx:pt>
          <cx:pt idx="119">44000000</cx:pt>
          <cx:pt idx="120">3000000</cx:pt>
          <cx:pt idx="121">11000000</cx:pt>
          <cx:pt idx="122">123000000</cx:pt>
          <cx:pt idx="123">32500000</cx:pt>
          <cx:pt idx="124">45000000</cx:pt>
          <cx:pt idx="125">90000000</cx:pt>
          <cx:pt idx="126">7500000</cx:pt>
          <cx:pt idx="127">7500000</cx:pt>
          <cx:pt idx="128">200000000</cx:pt>
          <cx:pt idx="129">200000000</cx:pt>
          <cx:pt idx="130">38000000</cx:pt>
          <cx:pt idx="131">28000000</cx:pt>
          <cx:pt idx="132">160000000</cx:pt>
          <cx:pt idx="133">18000000</cx:pt>
          <cx:pt idx="134">185000000</cx:pt>
          <cx:pt idx="135">6000000</cx:pt>
          <cx:pt idx="136">150000000</cx:pt>
          <cx:pt idx="137">34200000</cx:pt>
          <cx:pt idx="138">6000000</cx:pt>
          <cx:pt idx="139">10000000</cx:pt>
          <cx:pt idx="140">15000000</cx:pt>
          <cx:pt idx="141">40000000</cx:pt>
          <cx:pt idx="142">45000000</cx:pt>
          <cx:pt idx="143">28000000</cx:pt>
          <cx:pt idx="144">120000000</cx:pt>
          <cx:pt idx="145">40000000</cx:pt>
          <cx:pt idx="146">15000000</cx:pt>
          <cx:pt idx="147">22000000</cx:pt>
          <cx:pt idx="148">160000000</cx:pt>
          <cx:pt idx="149">108000000</cx:pt>
          <cx:pt idx="150">25000000</cx:pt>
          <cx:pt idx="151">130000000</cx:pt>
          <cx:pt idx="152">90000000</cx:pt>
          <cx:pt idx="153">30000000</cx:pt>
          <cx:pt idx="154">75000000</cx:pt>
          <cx:pt idx="155">175000000</cx:pt>
          <cx:pt idx="156">48000000</cx:pt>
          <cx:pt idx="157">59000000</cx:pt>
          <cx:pt idx="158">20000000</cx:pt>
          <cx:pt idx="159">65000000</cx:pt>
          <cx:pt idx="160">110000000</cx:pt>
          <cx:pt idx="161">2600000</cx:pt>
          <cx:pt idx="162">43000000</cx:pt>
          <cx:pt idx="163">42000000</cx:pt>
          <cx:pt idx="164">960000</cx:pt>
          <cx:pt idx="165">80000000</cx:pt>
          <cx:pt idx="166">30000000</cx:pt>
          <cx:pt idx="167">33000000</cx:pt>
          <cx:pt idx="168">15000000</cx:pt>
          <cx:pt idx="169">777000</cx:pt>
          <cx:pt idx="170">37000000</cx:pt>
          <cx:pt idx="171">6000000</cx:pt>
          <cx:pt idx="172">15000000</cx:pt>
          <cx:pt idx="173">12000000</cx:pt>
          <cx:pt idx="174">70000000</cx:pt>
          <cx:pt idx="175">58000000</cx:pt>
          <cx:pt idx="176">52000000</cx:pt>
          <cx:pt idx="177">200000000</cx:pt>
          <cx:pt idx="178">19000000</cx:pt>
          <cx:pt idx="179">180000000</cx:pt>
          <cx:pt idx="180">55000000</cx:pt>
          <cx:pt idx="181">16000000</cx:pt>
          <cx:pt idx="182">21000000</cx:pt>
          <cx:pt idx="183">13000000</cx:pt>
          <cx:pt idx="184">18000000</cx:pt>
          <cx:pt idx="185">40000000</cx:pt>
          <cx:pt idx="186">62000000</cx:pt>
          <cx:pt idx="187">35000000</cx:pt>
          <cx:pt idx="188">25000000</cx:pt>
          <cx:pt idx="189">19400870</cx:pt>
          <cx:pt idx="190">63000000</cx:pt>
          <cx:pt idx="191">75000000</cx:pt>
          <cx:pt idx="192">150000000</cx:pt>
          <cx:pt idx="193">4400000</cx:pt>
          <cx:pt idx="194">55000000</cx:pt>
          <cx:pt idx="195">70000000</cx:pt>
          <cx:pt idx="196">61000000</cx:pt>
          <cx:pt idx="197">7000000</cx:pt>
          <cx:pt idx="198">90000000</cx:pt>
          <cx:pt idx="199">38000000</cx:pt>
          <cx:pt idx="200">38000000</cx:pt>
          <cx:pt idx="201">44000000</cx:pt>
          <cx:pt idx="202">150000000</cx:pt>
          <cx:pt idx="203">95000000</cx:pt>
          <cx:pt idx="204">95000000</cx:pt>
          <cx:pt idx="205">110000000</cx:pt>
          <cx:pt idx="206">200000000</cx:pt>
          <cx:pt idx="207">200000000</cx:pt>
          <cx:pt idx="208">98000000</cx:pt>
          <cx:pt idx="209">50000000</cx:pt>
          <cx:pt idx="210">102000000</cx:pt>
          <cx:pt idx="211">132000000</cx:pt>
          <cx:pt idx="212">18000000</cx:pt>
          <cx:pt idx="213">20000000</cx:pt>
          <cx:pt idx="214">4000000</cx:pt>
          <cx:pt idx="215">20000000</cx:pt>
          <cx:pt idx="216">40000000</cx:pt>
          <cx:pt idx="217">75000000</cx:pt>
          <cx:pt idx="218">80000000</cx:pt>
          <cx:pt idx="219">11000000</cx:pt>
          <cx:pt idx="220">50000000</cx:pt>
          <cx:pt idx="221">10000000</cx:pt>
          <cx:pt idx="222">8000000</cx:pt>
          <cx:pt idx="223">33000000</cx:pt>
          <cx:pt idx="224">35000000</cx:pt>
          <cx:pt idx="225">7500000</cx:pt>
          <cx:pt idx="226">5000000</cx:pt>
          <cx:pt idx="227">40000000</cx:pt>
          <cx:pt idx="228">85000000</cx:pt>
          <cx:pt idx="229">100000000</cx:pt>
          <cx:pt idx="230">50000000</cx:pt>
          <cx:pt idx="231">20000000</cx:pt>
          <cx:pt idx="232">18000000</cx:pt>
          <cx:pt idx="233">25000000</cx:pt>
          <cx:pt idx="234">15000000</cx:pt>
          <cx:pt idx="235">42000000</cx:pt>
          <cx:pt idx="236">6000000</cx:pt>
          <cx:pt idx="237">6000000</cx:pt>
          <cx:pt idx="238">25000000</cx:pt>
          <cx:pt idx="239">30000000</cx:pt>
          <cx:pt idx="240">45000000</cx:pt>
          <cx:pt idx="241">20000000</cx:pt>
          <cx:pt idx="242">20000000</cx:pt>
          <cx:pt idx="243">13000000</cx:pt>
          <cx:pt idx="244">15800000</cx:pt>
          <cx:pt idx="245">125000000</cx:pt>
          <cx:pt idx="246">30000000</cx:pt>
          <cx:pt idx="247">52000000</cx:pt>
          <cx:pt idx="248">44500000</cx:pt>
          <cx:pt idx="249">28000000</cx:pt>
          <cx:pt idx="250">4000000</cx:pt>
          <cx:pt idx="251">11000000</cx:pt>
          <cx:pt idx="252">125000000</cx:pt>
          <cx:pt idx="253">170000000</cx:pt>
          <cx:pt idx="254">35000000</cx:pt>
          <cx:pt idx="255">80000000</cx:pt>
          <cx:pt idx="256">38000000</cx:pt>
          <cx:pt idx="257">74000000</cx:pt>
          <cx:pt idx="258">93000000</cx:pt>
          <cx:pt idx="259">15000000</cx:pt>
          <cx:pt idx="260">61000000</cx:pt>
          <cx:pt idx="261">85000000</cx:pt>
          <cx:pt idx="262">30000000</cx:pt>
          <cx:pt idx="263">15000000</cx:pt>
          <cx:pt idx="264">14400000</cx:pt>
          <cx:pt idx="265">30000000</cx:pt>
          <cx:pt idx="266">55000000</cx:pt>
          <cx:pt idx="267">40000000</cx:pt>
          <cx:pt idx="268">75000000</cx:pt>
          <cx:pt idx="269">30000000</cx:pt>
          <cx:pt idx="270">30000000</cx:pt>
          <cx:pt idx="271">45000000</cx:pt>
          <cx:pt idx="272">130000000</cx:pt>
          <cx:pt idx="273">40000000</cx:pt>
          <cx:pt idx="274">50000000</cx:pt>
          <cx:pt idx="275">125000000</cx:pt>
          <cx:pt idx="276">25000000</cx:pt>
          <cx:pt idx="277">103000000</cx:pt>
          <cx:pt idx="278">26000000</cx:pt>
          <cx:pt idx="279">100000000</cx:pt>
          <cx:pt idx="280">93000000</cx:pt>
          <cx:pt idx="281">2800000</cx:pt>
          <cx:pt idx="282">26000000</cx:pt>
          <cx:pt idx="283">60000000</cx:pt>
          <cx:pt idx="284">4000000</cx:pt>
          <cx:pt idx="285">20000000</cx:pt>
          <cx:pt idx="286">80000000</cx:pt>
          <cx:pt idx="287">8000000</cx:pt>
          <cx:pt idx="288">8000000</cx:pt>
          <cx:pt idx="289">35000000</cx:pt>
          <cx:pt idx="290">75000000</cx:pt>
          <cx:pt idx="291">70000000</cx:pt>
          <cx:pt idx="292">80000000</cx:pt>
          <cx:pt idx="293">3000000</cx:pt>
          <cx:pt idx="294">2600000</cx:pt>
          <cx:pt idx="295">46000000</cx:pt>
          <cx:pt idx="296">20000000</cx:pt>
          <cx:pt idx="297">250000000</cx:pt>
          <cx:pt idx="298">100000000</cx:pt>
          <cx:pt idx="299">100000000</cx:pt>
          <cx:pt idx="300">3500000</cx:pt>
          <cx:pt idx="301">11000000</cx:pt>
          <cx:pt idx="302">12000000</cx:pt>
          <cx:pt idx="303">17000000</cx:pt>
          <cx:pt idx="304">16400000</cx:pt>
          <cx:pt idx="305">26000000</cx:pt>
          <cx:pt idx="306">60000000</cx:pt>
          <cx:pt idx="307">55000000</cx:pt>
          <cx:pt idx="308">15000000</cx:pt>
          <cx:pt idx="309">5000000</cx:pt>
          <cx:pt idx="310">258000000</cx:pt>
          <cx:pt idx="311">258000000</cx:pt>
          <cx:pt idx="312">40000000</cx:pt>
          <cx:pt idx="313">30000000</cx:pt>
          <cx:pt idx="314">13000000</cx:pt>
          <cx:pt idx="315">50000000</cx:pt>
          <cx:pt idx="316">150000000</cx:pt>
          <cx:pt idx="317">6500000</cx:pt>
          <cx:pt idx="318">35000000</cx:pt>
          <cx:pt idx="319">24000000</cx:pt>
          <cx:pt idx="320">14000000</cx:pt>
          <cx:pt idx="321">18000000</cx:pt>
          <cx:pt idx="322">50000000</cx:pt>
          <cx:pt idx="323">16000000</cx:pt>
          <cx:pt idx="324">60000000</cx:pt>
          <cx:pt idx="325">4500000</cx:pt>
          <cx:pt idx="326">30000000</cx:pt>
          <cx:pt idx="327">24000000</cx:pt>
          <cx:pt idx="328">50000000</cx:pt>
          <cx:pt idx="329">82000000</cx:pt>
          <cx:pt idx="330">48000000</cx:pt>
          <cx:pt idx="331">50000000</cx:pt>
          <cx:pt idx="332">6500000</cx:pt>
          <cx:pt idx="333">41000000</cx:pt>
          <cx:pt idx="334">38000000</cx:pt>
          <cx:pt idx="335">10000000</cx:pt>
          <cx:pt idx="336">25000000</cx:pt>
          <cx:pt idx="337">73000000</cx:pt>
          <cx:pt idx="338">80000000</cx:pt>
          <cx:pt idx="339">35000000</cx:pt>
          <cx:pt idx="340">54000000</cx:pt>
          <cx:pt idx="341">35000000</cx:pt>
          <cx:pt idx="342">20000000</cx:pt>
          <cx:pt idx="343">22000000</cx:pt>
          <cx:pt idx="344">42000000</cx:pt>
          <cx:pt idx="345">38000000</cx:pt>
          <cx:pt idx="346">52000000</cx:pt>
          <cx:pt idx="347">165000000</cx:pt>
          <cx:pt idx="348">100000000</cx:pt>
          <cx:pt idx="349">71500000</cx:pt>
          <cx:pt idx="350">32000000</cx:pt>
          <cx:pt idx="351">8200000</cx:pt>
          <cx:pt idx="352">145000000</cx:pt>
          <cx:pt idx="353">37000000</cx:pt>
          <cx:pt idx="354">70000000</cx:pt>
          <cx:pt idx="355">30000000</cx:pt>
          <cx:pt idx="356">10000000</cx:pt>
          <cx:pt idx="357">32000000</cx:pt>
          <cx:pt idx="358">8000000</cx:pt>
          <cx:pt idx="359">84000000</cx:pt>
          <cx:pt idx="360">17000000</cx:pt>
          <cx:pt idx="361">14000000</cx:pt>
          <cx:pt idx="362">10000000</cx:pt>
          <cx:pt idx="363">40000000</cx:pt>
          <cx:pt idx="364">22000000</cx:pt>
          <cx:pt idx="365">25000000</cx:pt>
          <cx:pt idx="366">200000000</cx:pt>
          <cx:pt idx="367">34000000</cx:pt>
          <cx:pt idx="368">11000000</cx:pt>
          <cx:pt idx="369">11000000</cx:pt>
          <cx:pt idx="370">12000000</cx:pt>
          <cx:pt idx="371">40000000</cx:pt>
          <cx:pt idx="372">70000000</cx:pt>
          <cx:pt idx="373">33000000</cx:pt>
          <cx:pt idx="374">18500000</cx:pt>
          <cx:pt idx="375">52000000</cx:pt>
          <cx:pt idx="376">120000000</cx:pt>
          <cx:pt idx="377">95000000</cx:pt>
          <cx:pt idx="378">225000000</cx:pt>
          <cx:pt idx="379">10700000</cx:pt>
          <cx:pt idx="380">10700000</cx:pt>
          <cx:pt idx="381">125000000</cx:pt>
          <cx:pt idx="382">125000000</cx:pt>
          <cx:pt idx="383">85000000</cx:pt>
          <cx:pt idx="384">80000000</cx:pt>
          <cx:pt idx="385">60000000</cx:pt>
          <cx:pt idx="386">75000000</cx:pt>
          <cx:pt idx="387">26000000</cx:pt>
          <cx:pt idx="388">17000000</cx:pt>
          <cx:pt idx="389">17000000</cx:pt>
          <cx:pt idx="390">25000000</cx:pt>
          <cx:pt idx="391">20000000</cx:pt>
          <cx:pt idx="392">145000000</cx:pt>
          <cx:pt idx="393">23000000</cx:pt>
          <cx:pt idx="394">85000000</cx:pt>
          <cx:pt idx="395">12000000</cx:pt>
          <cx:pt idx="396">100000000</cx:pt>
          <cx:pt idx="397">31000000</cx:pt>
          <cx:pt idx="398">20000000</cx:pt>
          <cx:pt idx="399">9000000</cx:pt>
          <cx:pt idx="400">40000000</cx:pt>
          <cx:pt idx="401">48000000</cx:pt>
          <cx:pt idx="402">125000000</cx:pt>
          <cx:pt idx="403">45000000</cx:pt>
          <cx:pt idx="404">8000000</cx:pt>
          <cx:pt idx="405">45000000</cx:pt>
          <cx:pt idx="406">125000000</cx:pt>
          <cx:pt idx="407">140000000</cx:pt>
          <cx:pt idx="408">60000000</cx:pt>
          <cx:pt idx="409">3000000</cx:pt>
          <cx:pt idx="410">180000000</cx:pt>
          <cx:pt idx="411">27000000</cx:pt>
          <cx:pt idx="412">2300000</cx:pt>
          <cx:pt idx="413">12000000</cx:pt>
          <cx:pt idx="414">20000000</cx:pt>
          <cx:pt idx="415">20000000</cx:pt>
          <cx:pt idx="416">62000000</cx:pt>
          <cx:pt idx="417">13000000</cx:pt>
          <cx:pt idx="418">10000000</cx:pt>
          <cx:pt idx="419">75000000</cx:pt>
          <cx:pt idx="420">12000000</cx:pt>
          <cx:pt idx="421">17000000</cx:pt>
          <cx:pt idx="422">5000000</cx:pt>
          <cx:pt idx="423">75000000</cx:pt>
          <cx:pt idx="424">25000000</cx:pt>
          <cx:pt idx="425">140000000</cx:pt>
          <cx:pt idx="426">52000000</cx:pt>
          <cx:pt idx="427">10000000</cx:pt>
          <cx:pt idx="428">15000000</cx:pt>
          <cx:pt idx="429">65000000</cx:pt>
          <cx:pt idx="430">26000000</cx:pt>
          <cx:pt idx="431">75000000</cx:pt>
          <cx:pt idx="432">12000000</cx:pt>
          <cx:pt idx="433">165000000</cx:pt>
          <cx:pt idx="434">6000000</cx:pt>
          <cx:pt idx="435">61000000</cx:pt>
          <cx:pt idx="436">56000000</cx:pt>
          <cx:pt idx="437">40000000</cx:pt>
          <cx:pt idx="438">15000000</cx:pt>
          <cx:pt idx="439">45000000</cx:pt>
          <cx:pt idx="440">150000000</cx:pt>
          <cx:pt idx="441">80000000</cx:pt>
          <cx:pt idx="442">150000000</cx:pt>
          <cx:pt idx="443">14600000</cx:pt>
          <cx:pt idx="444">31000000</cx:pt>
          <cx:pt idx="445">14000000</cx:pt>
          <cx:pt idx="446">50000000</cx:pt>
          <cx:pt idx="447">45000000</cx:pt>
          <cx:pt idx="448">40000000</cx:pt>
          <cx:pt idx="449">20000000</cx:pt>
          <cx:pt idx="450">30000000</cx:pt>
          <cx:pt idx="451">100000000</cx:pt>
          <cx:pt idx="452">150000000</cx:pt>
          <cx:pt idx="453">17000000</cx:pt>
          <cx:pt idx="454">37000000</cx:pt>
          <cx:pt idx="455">40000000</cx:pt>
          <cx:pt idx="456">20000000</cx:pt>
          <cx:pt idx="457">25000000</cx:pt>
          <cx:pt idx="458">40000000</cx:pt>
          <cx:pt idx="459">17000000</cx:pt>
          <cx:pt idx="460">25000000</cx:pt>
          <cx:pt idx="461">9000000</cx:pt>
          <cx:pt idx="462">65000000</cx:pt>
          <cx:pt idx="463">54000000</cx:pt>
          <cx:pt idx="464">60000000</cx:pt>
          <cx:pt idx="465">40000000</cx:pt>
          <cx:pt idx="466">1200000</cx:pt>
          <cx:pt idx="467">40000000</cx:pt>
          <cx:pt idx="468">15000000</cx:pt>
          <cx:pt idx="469">80000000</cx:pt>
          <cx:pt idx="470">25000000</cx:pt>
          <cx:pt idx="471">90000000</cx:pt>
          <cx:pt idx="472">12000000</cx:pt>
          <cx:pt idx="473">17000000</cx:pt>
          <cx:pt idx="474">28000000</cx:pt>
          <cx:pt idx="475">10000000</cx:pt>
          <cx:pt idx="476">5500000</cx:pt>
          <cx:pt idx="477">10000000</cx:pt>
          <cx:pt idx="478">12000000</cx:pt>
          <cx:pt idx="479">75000000</cx:pt>
          <cx:pt idx="480">15600000</cx:pt>
          <cx:pt idx="481">12000000</cx:pt>
          <cx:pt idx="482">1500000</cx:pt>
          <cx:pt idx="483">165000000</cx:pt>
          <cx:pt idx="484">18000000</cx:pt>
          <cx:pt idx="485">185000000</cx:pt>
          <cx:pt idx="486">25000000</cx:pt>
          <cx:pt idx="487">1000000</cx:pt>
          <cx:pt idx="488">135000000</cx:pt>
          <cx:pt idx="489">30000000</cx:pt>
          <cx:pt idx="490">55000000</cx:pt>
          <cx:pt idx="491">23600000</cx:pt>
          <cx:pt idx="492">250000000</cx:pt>
          <cx:pt idx="493">8000000</cx:pt>
          <cx:pt idx="494">27000000</cx:pt>
          <cx:pt idx="495">4900000</cx:pt>
          <cx:pt idx="496">20000000</cx:pt>
          <cx:pt idx="497">6000000</cx:pt>
          <cx:pt idx="498">26000000</cx:pt>
          <cx:pt idx="499">25000000</cx:pt>
          <cx:pt idx="500">14800000</cx:pt>
          <cx:pt idx="501">35000000</cx:pt>
          <cx:pt idx="502">76000000</cx:pt>
          <cx:pt idx="503">12000000</cx:pt>
          <cx:pt idx="504">30000000</cx:pt>
          <cx:pt idx="505">38000000</cx:pt>
          <cx:pt idx="506">40000000</cx:pt>
          <cx:pt idx="507">65000000</cx:pt>
          <cx:pt idx="508">24000000</cx:pt>
          <cx:pt idx="509">65000000</cx:pt>
          <cx:pt idx="510">68000000</cx:pt>
          <cx:pt idx="511">140000000</cx:pt>
          <cx:pt idx="512">8000000</cx:pt>
          <cx:pt idx="513">40000000</cx:pt>
          <cx:pt idx="514">50000000</cx:pt>
          <cx:pt idx="515">80000000</cx:pt>
          <cx:pt idx="516">32000000</cx:pt>
          <cx:pt idx="517">55000000</cx:pt>
          <cx:pt idx="518">130000000</cx:pt>
          <cx:pt idx="519">70000000</cx:pt>
          <cx:pt idx="520">30000000</cx:pt>
          <cx:pt idx="521">55000000</cx:pt>
          <cx:pt idx="522">25000000</cx:pt>
          <cx:pt idx="523">60000000</cx:pt>
          <cx:pt idx="524">40000000</cx:pt>
          <cx:pt idx="525">15000000</cx:pt>
          <cx:pt idx="526">5000000</cx:pt>
          <cx:pt idx="527">6000000</cx:pt>
          <cx:pt idx="528">13000000</cx:pt>
          <cx:pt idx="529">58000000</cx:pt>
          <cx:pt idx="530">135000000</cx:pt>
          <cx:pt idx="531">17000000</cx:pt>
          <cx:pt idx="532">45000000</cx:pt>
          <cx:pt idx="533">100000000</cx:pt>
          <cx:pt idx="534">35000000</cx:pt>
          <cx:pt idx="535">4500000</cx:pt>
          <cx:pt idx="536">32000000</cx:pt>
          <cx:pt idx="537">3000000</cx:pt>
          <cx:pt idx="538">6500000</cx:pt>
          <cx:pt idx="539">17000000</cx:pt>
          <cx:pt idx="540">80000000</cx:pt>
          <cx:pt idx="541">6500000</cx:pt>
          <cx:pt idx="542">9500000</cx:pt>
          <cx:pt idx="543">40000000</cx:pt>
          <cx:pt idx="544">38000000</cx:pt>
          <cx:pt idx="545">70000000</cx:pt>
          <cx:pt idx="546">14000000</cx:pt>
          <cx:pt idx="547">20000000</cx:pt>
          <cx:pt idx="548">48000000</cx:pt>
          <cx:pt idx="549">35000000</cx:pt>
          <cx:pt idx="550">31500000</cx:pt>
          <cx:pt idx="551">45000000</cx:pt>
          <cx:pt idx="552">13000000</cx:pt>
          <cx:pt idx="553">45000000</cx:pt>
          <cx:pt idx="554">25000000</cx:pt>
          <cx:pt idx="555">18000000</cx:pt>
          <cx:pt idx="556">19000000</cx:pt>
          <cx:pt idx="557">30000000</cx:pt>
          <cx:pt idx="558">70000000</cx:pt>
          <cx:pt idx="559">300000</cx:pt>
          <cx:pt idx="560">9800000</cx:pt>
          <cx:pt idx="561">55000000</cx:pt>
          <cx:pt idx="562">30000000</cx:pt>
          <cx:pt idx="563">15000000</cx:pt>
          <cx:pt idx="564">25000000</cx:pt>
          <cx:pt idx="565">24000000</cx:pt>
          <cx:pt idx="566">35000000</cx:pt>
          <cx:pt idx="567">35000000</cx:pt>
          <cx:pt idx="568">35000000</cx:pt>
          <cx:pt idx="569">60000000</cx:pt>
          <cx:pt idx="570">11500000</cx:pt>
          <cx:pt idx="571">10800000</cx:pt>
          <cx:pt idx="572">10000000</cx:pt>
          <cx:pt idx="573">42000000</cx:pt>
          <cx:pt idx="574">5000000</cx:pt>
          <cx:pt idx="575">75000000</cx:pt>
          <cx:pt idx="576">45000000</cx:pt>
          <cx:pt idx="577">25000000</cx:pt>
          <cx:pt idx="578">20000000</cx:pt>
          <cx:pt idx="579">48000000</cx:pt>
          <cx:pt idx="580">75000000</cx:pt>
          <cx:pt idx="581">26000000</cx:pt>
          <cx:pt idx="582">60000000</cx:pt>
          <cx:pt idx="583">19000000</cx:pt>
          <cx:pt idx="584">110000000</cx:pt>
          <cx:pt idx="585">3000000</cx:pt>
          <cx:pt idx="586">63000000</cx:pt>
          <cx:pt idx="587">150000000</cx:pt>
          <cx:pt idx="588">30000000</cx:pt>
          <cx:pt idx="589">5500000</cx:pt>
          <cx:pt idx="590">45000000</cx:pt>
          <cx:pt idx="591">30000000</cx:pt>
          <cx:pt idx="592">15000000</cx:pt>
          <cx:pt idx="593">12000000</cx:pt>
          <cx:pt idx="594">12000000</cx:pt>
          <cx:pt idx="595">80000000</cx:pt>
          <cx:pt idx="596">13000000</cx:pt>
          <cx:pt idx="597">8000000</cx:pt>
          <cx:pt idx="598">20000000</cx:pt>
          <cx:pt idx="599">60000000</cx:pt>
          <cx:pt idx="600">35000000</cx:pt>
          <cx:pt idx="601">40000000</cx:pt>
          <cx:pt idx="602">75000000</cx:pt>
          <cx:pt idx="603">180000000</cx:pt>
          <cx:pt idx="604">55000000</cx:pt>
          <cx:pt idx="605">45000000</cx:pt>
          <cx:pt idx="606">45000000</cx:pt>
          <cx:pt idx="607">16500000</cx:pt>
          <cx:pt idx="608">28000000</cx:pt>
          <cx:pt idx="609">20000000</cx:pt>
          <cx:pt idx="610">120000000</cx:pt>
          <cx:pt idx="611">12000000</cx:pt>
          <cx:pt idx="612">85000000</cx:pt>
          <cx:pt idx="613">75000000</cx:pt>
          <cx:pt idx="614">140000000</cx:pt>
          <cx:pt idx="615">27000000</cx:pt>
          <cx:pt idx="616">40000000</cx:pt>
          <cx:pt idx="617">4800000</cx:pt>
          <cx:pt idx="618">90000000</cx:pt>
          <cx:pt idx="619">7000000</cx:pt>
          <cx:pt idx="620">3500000</cx:pt>
          <cx:pt idx="621">135000000</cx:pt>
          <cx:pt idx="622">135000000</cx:pt>
          <cx:pt idx="623">135000000</cx:pt>
          <cx:pt idx="624">28000000</cx:pt>
          <cx:pt idx="625">10000000</cx:pt>
          <cx:pt idx="626">18000000</cx:pt>
          <cx:pt idx="627">11000000</cx:pt>
          <cx:pt idx="628">30250000</cx:pt>
          <cx:pt idx="629">78000000</cx:pt>
          <cx:pt idx="630">40000000</cx:pt>
          <cx:pt idx="631">18000000</cx:pt>
          <cx:pt idx="632">25000000</cx:pt>
          <cx:pt idx="633">50000000</cx:pt>
          <cx:pt idx="634">40000000</cx:pt>
          <cx:pt idx="635">48000000</cx:pt>
          <cx:pt idx="636">24000000</cx:pt>
          <cx:pt idx="637">85000000</cx:pt>
          <cx:pt idx="638">30000000</cx:pt>
          <cx:pt idx="639">50000000</cx:pt>
          <cx:pt idx="640">9000000</cx:pt>
          <cx:pt idx="641">72000000</cx:pt>
          <cx:pt idx="642">10000000</cx:pt>
          <cx:pt idx="643">35000000</cx:pt>
          <cx:pt idx="644">4000000</cx:pt>
          <cx:pt idx="645">27500000</cx:pt>
          <cx:pt idx="646">35000000</cx:pt>
          <cx:pt idx="647">4500000</cx:pt>
          <cx:pt idx="648">35000000</cx:pt>
          <cx:pt idx="649">15000000</cx:pt>
          <cx:pt idx="650">80000000</cx:pt>
          <cx:pt idx="651">30000000</cx:pt>
          <cx:pt idx="652">20000000</cx:pt>
          <cx:pt idx="653">17000000</cx:pt>
          <cx:pt idx="654">105000000</cx:pt>
          <cx:pt idx="655">105000000</cx:pt>
          <cx:pt idx="656">26000000</cx:pt>
          <cx:pt idx="657">19000000</cx:pt>
          <cx:pt idx="658">51000000</cx:pt>
          <cx:pt idx="659">11000000</cx:pt>
          <cx:pt idx="660">5000000</cx:pt>
          <cx:pt idx="661">13200000</cx:pt>
          <cx:pt idx="662">28000000</cx:pt>
          <cx:pt idx="663">1800000</cx:pt>
          <cx:pt idx="664">19000000</cx:pt>
          <cx:pt idx="665">500000</cx:pt>
          <cx:pt idx="666">28000000</cx:pt>
          <cx:pt idx="667">13000000</cx:pt>
          <cx:pt idx="668">55000000</cx:pt>
          <cx:pt idx="669">11000000</cx:pt>
          <cx:pt idx="670">5000000</cx:pt>
          <cx:pt idx="671">5000000</cx:pt>
          <cx:pt idx="672">190000000</cx:pt>
          <cx:pt idx="673">13000000</cx:pt>
          <cx:pt idx="674">50000000</cx:pt>
          <cx:pt idx="675">170000000</cx:pt>
          <cx:pt idx="676">13800000</cx:pt>
          <cx:pt idx="677">53000000</cx:pt>
          <cx:pt idx="678">45000000</cx:pt>
          <cx:pt idx="679">125000000</cx:pt>
          <cx:pt idx="680">125000000</cx:pt>
          <cx:pt idx="681">18000000</cx:pt>
          <cx:pt idx="682">35000000</cx:pt>
          <cx:pt idx="683">16000000</cx:pt>
          <cx:pt idx="684">20000000</cx:pt>
          <cx:pt idx="685">22000000</cx:pt>
          <cx:pt idx="686">6000000</cx:pt>
          <cx:pt idx="687">2500000</cx:pt>
          <cx:pt idx="688">10000000</cx:pt>
          <cx:pt idx="689">10000000</cx:pt>
          <cx:pt idx="690">5000000</cx:pt>
          <cx:pt idx="691">17000000</cx:pt>
          <cx:pt idx="692">17000000</cx:pt>
          <cx:pt idx="693">30000000</cx:pt>
          <cx:pt idx="694">17000000</cx:pt>
          <cx:pt idx="695">8000000</cx:pt>
          <cx:pt idx="696">9400000</cx:pt>
          <cx:pt idx="697">16000000</cx:pt>
          <cx:pt idx="698">17000000</cx:pt>
          <cx:pt idx="699">20000000</cx:pt>
          <cx:pt idx="700">80000000</cx:pt>
          <cx:pt idx="701">140000000</cx:pt>
          <cx:pt idx="702">30000000</cx:pt>
          <cx:pt idx="703">7200000</cx:pt>
          <cx:pt idx="704">30000000</cx:pt>
          <cx:pt idx="705">15000000</cx:pt>
          <cx:pt idx="706">30000000</cx:pt>
          <cx:pt idx="707">20000000</cx:pt>
          <cx:pt idx="708">10000000</cx:pt>
          <cx:pt idx="709">28000000</cx:pt>
          <cx:pt idx="710">20000000</cx:pt>
          <cx:pt idx="711">170000000</cx:pt>
          <cx:pt idx="712">22000000</cx:pt>
          <cx:pt idx="713">30000000</cx:pt>
          <cx:pt idx="714">20000000</cx:pt>
          <cx:pt idx="715">12500000</cx:pt>
          <cx:pt idx="716">13000000</cx:pt>
          <cx:pt idx="717">7500000</cx:pt>
          <cx:pt idx="718">35000000</cx:pt>
          <cx:pt idx="719">28000000</cx:pt>
          <cx:pt idx="720">12500000</cx:pt>
          <cx:pt idx="721">26000000</cx:pt>
          <cx:pt idx="722">65000000</cx:pt>
          <cx:pt idx="723">65000000</cx:pt>
          <cx:pt idx="724">25000000</cx:pt>
          <cx:pt idx="725">210000000</cx:pt>
          <cx:pt idx="726">40000000</cx:pt>
          <cx:pt idx="727">37000000</cx:pt>
          <cx:pt idx="728">4000000</cx:pt>
          <cx:pt idx="729">3000000</cx:pt>
          <cx:pt idx="730">14000000</cx:pt>
          <cx:pt idx="731">36000000</cx:pt>
          <cx:pt idx="732">30000000</cx:pt>
          <cx:pt idx="733">23000000</cx:pt>
          <cx:pt idx="734">65000000</cx:pt>
          <cx:pt idx="735">15000000</cx:pt>
          <cx:pt idx="736">10000000</cx:pt>
          <cx:pt idx="737">55000000</cx:pt>
          <cx:pt idx="738">35000000</cx:pt>
          <cx:pt idx="739">6900000</cx:pt>
          <cx:pt idx="740">28000000</cx:pt>
          <cx:pt idx="741">50000000</cx:pt>
          <cx:pt idx="742">73000000</cx:pt>
          <cx:pt idx="743">1700000</cx:pt>
          <cx:pt idx="744">30000000</cx:pt>
          <cx:pt idx="745">40000000</cx:pt>
          <cx:pt idx="746">25000000</cx:pt>
          <cx:pt idx="747">29000000</cx:pt>
          <cx:pt idx="748">7000000</cx:pt>
          <cx:pt idx="749">200000000</cx:pt>
          <cx:pt idx="750">6000000</cx:pt>
          <cx:pt idx="751">22000000</cx:pt>
          <cx:pt idx="752">13000000</cx:pt>
          <cx:pt idx="753">18000000</cx:pt>
          <cx:pt idx="754">9500000</cx:pt>
          <cx:pt idx="755">13000000</cx:pt>
          <cx:pt idx="756">17500000</cx:pt>
          <cx:pt idx="757">30000000</cx:pt>
          <cx:pt idx="758">27000000</cx:pt>
          <cx:pt idx="759">60000000</cx:pt>
          <cx:pt idx="760">225000000</cx:pt>
          <cx:pt idx="761">70000000</cx:pt>
          <cx:pt idx="762">60000000</cx:pt>
          <cx:pt idx="763">92000000</cx:pt>
          <cx:pt idx="764">24000000</cx:pt>
          <cx:pt idx="765">7000000</cx:pt>
          <cx:pt idx="766">87000000</cx:pt>
          <cx:pt idx="767">20000000</cx:pt>
          <cx:pt idx="768">35000000</cx:pt>
          <cx:pt idx="769">500000</cx:pt>
          <cx:pt idx="770">26000000</cx:pt>
          <cx:pt idx="771">26000000</cx:pt>
          <cx:pt idx="772">30000000</cx:pt>
          <cx:pt idx="773">15000000</cx:pt>
          <cx:pt idx="774">15000000</cx:pt>
          <cx:pt idx="775">34000000</cx:pt>
          <cx:pt idx="776">14000000</cx:pt>
          <cx:pt idx="777">68000000</cx:pt>
          <cx:pt idx="778">110000000</cx:pt>
          <cx:pt idx="779">35000000</cx:pt>
          <cx:pt idx="780">2000000</cx:pt>
          <cx:pt idx="781">7000000</cx:pt>
          <cx:pt idx="782">40000000</cx:pt>
          <cx:pt idx="783">58000000</cx:pt>
          <cx:pt idx="784">40000000</cx:pt>
          <cx:pt idx="785">40000000</cx:pt>
          <cx:pt idx="786">22000000</cx:pt>
          <cx:pt idx="787">80000000</cx:pt>
          <cx:pt idx="788">4000000</cx:pt>
          <cx:pt idx="789">37000000</cx:pt>
          <cx:pt idx="790">85000000</cx:pt>
          <cx:pt idx="791">8000000</cx:pt>
          <cx:pt idx="792">20000000</cx:pt>
          <cx:pt idx="793">230000000</cx:pt>
          <cx:pt idx="794">4000000</cx:pt>
          <cx:pt idx="795">145000000</cx:pt>
          <cx:pt idx="796">6500000</cx:pt>
          <cx:pt idx="797">26000000</cx:pt>
          <cx:pt idx="798">14500000</cx:pt>
          <cx:pt idx="799">13000000</cx:pt>
          <cx:pt idx="800">21000000</cx:pt>
          <cx:pt idx="801">50000000</cx:pt>
          <cx:pt idx="802">25000000</cx:pt>
          <cx:pt idx="803">20000000</cx:pt>
          <cx:pt idx="804">4000000</cx:pt>
          <cx:pt idx="805">35000000</cx:pt>
          <cx:pt idx="806">21000000</cx:pt>
          <cx:pt idx="807">40000000</cx:pt>
          <cx:pt idx="808">115000000</cx:pt>
          <cx:pt idx="809">45000000</cx:pt>
          <cx:pt idx="810">70000000</cx:pt>
          <cx:pt idx="811">806947</cx:pt>
          <cx:pt idx="812">99000000</cx:pt>
          <cx:pt idx="813">13000000</cx:pt>
          <cx:pt idx="814">30000000</cx:pt>
          <cx:pt idx="815">30000000</cx:pt>
          <cx:pt idx="816">50000000</cx:pt>
          <cx:pt idx="817">150000000</cx:pt>
          <cx:pt idx="818">21000000</cx:pt>
          <cx:pt idx="819">5000000</cx:pt>
          <cx:pt idx="820">25000000</cx:pt>
          <cx:pt idx="821">2500000</cx:pt>
          <cx:pt idx="822">40000000</cx:pt>
          <cx:pt idx="823">1800000</cx:pt>
          <cx:pt idx="824">83532</cx:pt>
          <cx:pt idx="825">6600000</cx:pt>
          <cx:pt idx="826">90000000</cx:pt>
          <cx:pt idx="827">1000000</cx:pt>
          <cx:pt idx="828">10000000</cx:pt>
          <cx:pt idx="829">40000000</cx:pt>
          <cx:pt idx="830">60000000</cx:pt>
          <cx:pt idx="831">5500000</cx:pt>
          <cx:pt idx="832">23000000</cx:pt>
          <cx:pt idx="833">50000000</cx:pt>
          <cx:pt idx="834">30000000</cx:pt>
          <cx:pt idx="835">11000000</cx:pt>
          <cx:pt idx="836">40000000</cx:pt>
          <cx:pt idx="837">100000000</cx:pt>
          <cx:pt idx="838">40000000</cx:pt>
          <cx:pt idx="839">30000000</cx:pt>
          <cx:pt idx="840">102000000</cx:pt>
          <cx:pt idx="841">500000</cx:pt>
          <cx:pt idx="842">80000000</cx:pt>
          <cx:pt idx="843">150000000</cx:pt>
          <cx:pt idx="844">4500000</cx:pt>
          <cx:pt idx="845">50000000</cx:pt>
          <cx:pt idx="846">150000000</cx:pt>
          <cx:pt idx="847">2500000</cx:pt>
          <cx:pt idx="848">15000000</cx:pt>
          <cx:pt idx="849">35000000</cx:pt>
          <cx:pt idx="850">16000000</cx:pt>
          <cx:pt idx="851">45000000</cx:pt>
          <cx:pt idx="852">22000000</cx:pt>
          <cx:pt idx="853">5000000</cx:pt>
          <cx:pt idx="854">25000000</cx:pt>
          <cx:pt idx="855">3500159</cx:pt>
          <cx:pt idx="856">35000000</cx:pt>
          <cx:pt idx="857">70000000</cx:pt>
          <cx:pt idx="858">15000000</cx:pt>
          <cx:pt idx="859">35000000</cx:pt>
          <cx:pt idx="860">65000000</cx:pt>
          <cx:pt idx="861">22000000</cx:pt>
          <cx:pt idx="862">30000000</cx:pt>
          <cx:pt idx="863">34000000</cx:pt>
          <cx:pt idx="864">20000000</cx:pt>
          <cx:pt idx="865">103000000</cx:pt>
          <cx:pt idx="866">8000000</cx:pt>
          <cx:pt idx="867">12500000</cx:pt>
          <cx:pt idx="868">20000000</cx:pt>
          <cx:pt idx="869">7000000</cx:pt>
          <cx:pt idx="870">3600000</cx:pt>
          <cx:pt idx="871">32000000</cx:pt>
          <cx:pt idx="872">33000000</cx:pt>
          <cx:pt idx="873">60000000</cx:pt>
          <cx:pt idx="874">11000000</cx:pt>
          <cx:pt idx="875">15000000</cx:pt>
          <cx:pt idx="876">55000000</cx:pt>
          <cx:pt idx="877">15000000</cx:pt>
          <cx:pt idx="878">15000000</cx:pt>
          <cx:pt idx="879">20000000</cx:pt>
          <cx:pt idx="880">31000000</cx:pt>
          <cx:pt idx="881">20000000</cx:pt>
          <cx:pt idx="882">2200000</cx:pt>
          <cx:pt idx="883">85000000</cx:pt>
          <cx:pt idx="884">10500000</cx:pt>
          <cx:pt idx="885">23000000</cx:pt>
          <cx:pt idx="886">70000000</cx:pt>
          <cx:pt idx="887">12000000</cx:pt>
          <cx:pt idx="888">54000000</cx:pt>
          <cx:pt idx="889">15000000</cx:pt>
          <cx:pt idx="890">25000000</cx:pt>
          <cx:pt idx="891">10000000</cx:pt>
          <cx:pt idx="892">17000000</cx:pt>
          <cx:pt idx="893">5000000</cx:pt>
          <cx:pt idx="894">27800000</cx:pt>
          <cx:pt idx="895">11000000</cx:pt>
          <cx:pt idx="896">4000000</cx:pt>
          <cx:pt idx="897">150000000</cx:pt>
          <cx:pt idx="898">27000000</cx:pt>
          <cx:pt idx="899">40000000</cx:pt>
          <cx:pt idx="900">9000000</cx:pt>
          <cx:pt idx="901">22000000</cx:pt>
          <cx:pt idx="902">8000000</cx:pt>
          <cx:pt idx="903">25000000</cx:pt>
          <cx:pt idx="904">29000000</cx:pt>
          <cx:pt idx="905">15000000</cx:pt>
          <cx:pt idx="906">11000000</cx:pt>
          <cx:pt idx="907">8000000</cx:pt>
          <cx:pt idx="908">25000000</cx:pt>
          <cx:pt idx="909">16000000</cx:pt>
          <cx:pt idx="910">16000000</cx:pt>
          <cx:pt idx="911">31115000</cx:pt>
          <cx:pt idx="912">12000000</cx:pt>
          <cx:pt idx="913">25000000</cx:pt>
          <cx:pt idx="914">40000000</cx:pt>
          <cx:pt idx="915">45000000</cx:pt>
          <cx:pt idx="916">8500000</cx:pt>
          <cx:pt idx="917">20000000</cx:pt>
          <cx:pt idx="918">45000000</cx:pt>
          <cx:pt idx="919">16500000</cx:pt>
          <cx:pt idx="920">12000000</cx:pt>
          <cx:pt idx="921">75000000</cx:pt>
          <cx:pt idx="922">30000000</cx:pt>
          <cx:pt idx="923">13000000</cx:pt>
          <cx:pt idx="924">18000000</cx:pt>
          <cx:pt idx="925">10000000</cx:pt>
          <cx:pt idx="926">12000000</cx:pt>
          <cx:pt idx="927">21000000</cx:pt>
          <cx:pt idx="928">17000000</cx:pt>
          <cx:pt idx="929">20000000</cx:pt>
          <cx:pt idx="930">17000000</cx:pt>
          <cx:pt idx="931">50000000</cx:pt>
          <cx:pt idx="932">18000000</cx:pt>
          <cx:pt idx="933">8500000</cx:pt>
          <cx:pt idx="934">65000000</cx:pt>
          <cx:pt idx="935">35000000</cx:pt>
          <cx:pt idx="936">6500000</cx:pt>
          <cx:pt idx="937">12000000</cx:pt>
          <cx:pt idx="938">9000000</cx:pt>
          <cx:pt idx="939">15000000</cx:pt>
          <cx:pt idx="940">35000000</cx:pt>
          <cx:pt idx="941">45000000</cx:pt>
          <cx:pt idx="942">20000000</cx:pt>
          <cx:pt idx="943">7500000</cx:pt>
          <cx:pt idx="944">100000000</cx:pt>
          <cx:pt idx="945">7500000</cx:pt>
          <cx:pt idx="946">79000000</cx:pt>
          <cx:pt idx="947">26000000</cx:pt>
          <cx:pt idx="948">120000000</cx:pt>
          <cx:pt idx="949">6900000</cx:pt>
          <cx:pt idx="950">1800000</cx:pt>
          <cx:pt idx="951">1800000</cx:pt>
          <cx:pt idx="952">35000000</cx:pt>
          <cx:pt idx="953">33000000</cx:pt>
          <cx:pt idx="954">110000000</cx:pt>
          <cx:pt idx="955">165000000</cx:pt>
          <cx:pt idx="956">39000000</cx:pt>
          <cx:pt idx="957">3500000</cx:pt>
          <cx:pt idx="958">3500000</cx:pt>
          <cx:pt idx="959">16000000</cx:pt>
          <cx:pt idx="960">210000000</cx:pt>
          <cx:pt idx="961">18000000</cx:pt>
          <cx:pt idx="962">46000000</cx:pt>
          <cx:pt idx="963">2500000</cx:pt>
          <cx:pt idx="964">9000000</cx:pt>
          <cx:pt idx="965">3000000</cx:pt>
          <cx:pt idx="966">13500000</cx:pt>
          <cx:pt idx="967">6000000</cx:pt>
          <cx:pt idx="968">80000000</cx:pt>
          <cx:pt idx="969">14000000</cx:pt>
          <cx:pt idx="970">11500000</cx:pt>
          <cx:pt idx="971">25000000</cx:pt>
          <cx:pt idx="972">7500000</cx:pt>
          <cx:pt idx="973">12305523</cx:pt>
          <cx:pt idx="974">26000000</cx:pt>
          <cx:pt idx="975">16000000</cx:pt>
          <cx:pt idx="976">20000000</cx:pt>
          <cx:pt idx="977">8500000</cx:pt>
          <cx:pt idx="978">55000000</cx:pt>
          <cx:pt idx="979">30000000</cx:pt>
          <cx:pt idx="980">890000</cx:pt>
          <cx:pt idx="981">10000000</cx:pt>
          <cx:pt idx="982">1200000</cx:pt>
          <cx:pt idx="983">16000000</cx:pt>
          <cx:pt idx="984">18000000</cx:pt>
          <cx:pt idx="985">50000000</cx:pt>
          <cx:pt idx="986">37000000</cx:pt>
          <cx:pt idx="987">11000000</cx:pt>
          <cx:pt idx="988">175000000</cx:pt>
          <cx:pt idx="989">25000000</cx:pt>
          <cx:pt idx="990">10000000</cx:pt>
          <cx:pt idx="991">80000000</cx:pt>
          <cx:pt idx="992">30000000</cx:pt>
          <cx:pt idx="993">10000000</cx:pt>
          <cx:pt idx="994">165000000</cx:pt>
          <cx:pt idx="995">80000000</cx:pt>
          <cx:pt idx="996">30000000</cx:pt>
          <cx:pt idx="997">60000000</cx:pt>
          <cx:pt idx="998">15000000</cx:pt>
          <cx:pt idx="999">2000000</cx:pt>
          <cx:pt idx="1000">32000000</cx:pt>
          <cx:pt idx="1001">5000000</cx:pt>
          <cx:pt idx="1002">60000000</cx:pt>
          <cx:pt idx="1003">20000000</cx:pt>
          <cx:pt idx="1004">60000000</cx:pt>
          <cx:pt idx="1005">3500000</cx:pt>
          <cx:pt idx="1006">3300000</cx:pt>
          <cx:pt idx="1007">9000000</cx:pt>
          <cx:pt idx="1008">30000000</cx:pt>
          <cx:pt idx="1009">75000000</cx:pt>
          <cx:pt idx="1010">11000000</cx:pt>
          <cx:pt idx="1011">5000000</cx:pt>
          <cx:pt idx="1012">5000000</cx:pt>
          <cx:pt idx="1013">42000000</cx:pt>
          <cx:pt idx="1014">16000000</cx:pt>
          <cx:pt idx="1015">31000000</cx:pt>
          <cx:pt idx="1016">25000000</cx:pt>
          <cx:pt idx="1017">2883848</cx:pt>
          <cx:pt idx="1018">26000000</cx:pt>
          <cx:pt idx="1019">10000000</cx:pt>
          <cx:pt idx="1020">58000000</cx:pt>
          <cx:pt idx="1021">58000000</cx:pt>
          <cx:pt idx="1022">28000000</cx:pt>
          <cx:pt idx="1023">16000000</cx:pt>
          <cx:pt idx="1024">35000000</cx:pt>
          <cx:pt idx="1025">20000000</cx:pt>
          <cx:pt idx="1026">19000000</cx:pt>
          <cx:pt idx="1027">25000000</cx:pt>
          <cx:pt idx="1028">45000000</cx:pt>
          <cx:pt idx="1029">3000000</cx:pt>
          <cx:pt idx="1030">7000000</cx:pt>
          <cx:pt idx="1031">66000000</cx:pt>
          <cx:pt idx="1032">3500000</cx:pt>
          <cx:pt idx="1033">3000000</cx:pt>
          <cx:pt idx="1034">54000000</cx:pt>
          <cx:pt idx="1035">51000000</cx:pt>
          <cx:pt idx="1036">2100000</cx:pt>
          <cx:pt idx="1037">90000000</cx:pt>
          <cx:pt idx="1038">19800000</cx:pt>
          <cx:pt idx="1039">30000000</cx:pt>
          <cx:pt idx="1040">3000000</cx:pt>
          <cx:pt idx="1041">6000000</cx:pt>
          <cx:pt idx="1042">30000000</cx:pt>
          <cx:pt idx="1043">4000000</cx:pt>
          <cx:pt idx="1044">48000000</cx:pt>
          <cx:pt idx="1045">16000000</cx:pt>
          <cx:pt idx="1046">26000000</cx:pt>
          <cx:pt idx="1047">46000000</cx:pt>
          <cx:pt idx="1048">30000000</cx:pt>
          <cx:pt idx="1049">55000000</cx:pt>
          <cx:pt idx="1050">11000000</cx:pt>
          <cx:pt idx="1051">80000000</cx:pt>
          <cx:pt idx="1052">30000000</cx:pt>
          <cx:pt idx="1053">30000000</cx:pt>
          <cx:pt idx="1054">6500000</cx:pt>
          <cx:pt idx="1055">29000000</cx:pt>
          <cx:pt idx="1056">39000000</cx:pt>
          <cx:pt idx="1057">23000000</cx:pt>
          <cx:pt idx="1058">17000000</cx:pt>
          <cx:pt idx="1059">30000000</cx:pt>
          <cx:pt idx="1060">65000000</cx:pt>
          <cx:pt idx="1061">15000000</cx:pt>
          <cx:pt idx="1062">35000000</cx:pt>
          <cx:pt idx="1063">14000000</cx:pt>
          <cx:pt idx="1064">38000000</cx:pt>
          <cx:pt idx="1065">14000000</cx:pt>
          <cx:pt idx="1066">8500000</cx:pt>
          <cx:pt idx="1067">61000000</cx:pt>
          <cx:pt idx="1068">10000000</cx:pt>
          <cx:pt idx="1069">60000000</cx:pt>
          <cx:pt idx="1070">17000000</cx:pt>
          <cx:pt idx="1071">45000000</cx:pt>
          <cx:pt idx="1072">55000000</cx:pt>
          <cx:pt idx="1073">26000000</cx:pt>
          <cx:pt idx="1074">50000000</cx:pt>
          <cx:pt idx="1075">1000000</cx:pt>
          <cx:pt idx="1076">1000000</cx:pt>
          <cx:pt idx="1077">10000000</cx:pt>
          <cx:pt idx="1078">30000000</cx:pt>
          <cx:pt idx="1079">35000000</cx:pt>
          <cx:pt idx="1080">60000000</cx:pt>
          <cx:pt idx="1081">6000000</cx:pt>
          <cx:pt idx="1082">80000000</cx:pt>
          <cx:pt idx="1083">34000000</cx:pt>
          <cx:pt idx="1084">25000000</cx:pt>
          <cx:pt idx="1085">8500000</cx:pt>
          <cx:pt idx="1086">15000000</cx:pt>
          <cx:pt idx="1087">60000000</cx:pt>
          <cx:pt idx="1088">60000000</cx:pt>
          <cx:pt idx="1089">15000000</cx:pt>
          <cx:pt idx="1090">75000000</cx:pt>
          <cx:pt idx="1091">110000000</cx:pt>
          <cx:pt idx="1092">12000000</cx:pt>
          <cx:pt idx="1093">215000000</cx:pt>
          <cx:pt idx="1094">5000000</cx:pt>
          <cx:pt idx="1095">8200000</cx:pt>
          <cx:pt idx="1096">20000000</cx:pt>
          <cx:pt idx="1097">25000000</cx:pt>
          <cx:pt idx="1098">12000000</cx:pt>
          <cx:pt idx="1099">12000000</cx:pt>
          <cx:pt idx="1100">40000000</cx:pt>
          <cx:pt idx="1101">55000000</cx:pt>
          <cx:pt idx="1102">26000000</cx:pt>
          <cx:pt idx="1103">36000000</cx:pt>
          <cx:pt idx="1104">10000000</cx:pt>
          <cx:pt idx="1105">26000000</cx:pt>
          <cx:pt idx="1106">25000000</cx:pt>
          <cx:pt idx="1107">2800000</cx:pt>
          <cx:pt idx="1108">12000000</cx:pt>
          <cx:pt idx="1109">10000000</cx:pt>
          <cx:pt idx="1110">8000000</cx:pt>
          <cx:pt idx="1111">6000000</cx:pt>
          <cx:pt idx="1112">130000000</cx:pt>
          <cx:pt idx="1113">35000000</cx:pt>
          <cx:pt idx="1114">100000000</cx:pt>
          <cx:pt idx="1115">21000000</cx:pt>
          <cx:pt idx="1116">30000000</cx:pt>
          <cx:pt idx="1117">12000000</cx:pt>
          <cx:pt idx="1118">12000000</cx:pt>
          <cx:pt idx="1119">20000000</cx:pt>
          <cx:pt idx="1120">5000000</cx:pt>
          <cx:pt idx="1121">20000000</cx:pt>
          <cx:pt idx="1122">2200000</cx:pt>
          <cx:pt idx="1123">40000000</cx:pt>
          <cx:pt idx="1124">6000000</cx:pt>
          <cx:pt idx="1125">37000000</cx:pt>
          <cx:pt idx="1126">10000000</cx:pt>
          <cx:pt idx="1127">15000000</cx:pt>
          <cx:pt idx="1128">15000000</cx:pt>
          <cx:pt idx="1129">33000000</cx:pt>
          <cx:pt idx="1130">14000000</cx:pt>
          <cx:pt idx="1131">17000000</cx:pt>
          <cx:pt idx="1132">7000000</cx:pt>
          <cx:pt idx="1133">15000000</cx:pt>
          <cx:pt idx="1134">4500000</cx:pt>
          <cx:pt idx="1135">48000000</cx:pt>
          <cx:pt idx="1136">92000000</cx:pt>
          <cx:pt idx="1137">12000000</cx:pt>
          <cx:pt idx="1138">15000000</cx:pt>
          <cx:pt idx="1139">130000000</cx:pt>
          <cx:pt idx="1140">16000000</cx:pt>
          <cx:pt idx="1141">6500000</cx:pt>
          <cx:pt idx="1142">22000000</cx:pt>
          <cx:pt idx="1143">142000000</cx:pt>
          <cx:pt idx="1144">2000000</cx:pt>
          <cx:pt idx="1145">17000000</cx:pt>
          <cx:pt idx="1146">8000000</cx:pt>
          <cx:pt idx="1147">30000000</cx:pt>
          <cx:pt idx="1148">20000000</cx:pt>
          <cx:pt idx="1149">42000000</cx:pt>
          <cx:pt idx="1150">40000000</cx:pt>
          <cx:pt idx="1151">3000000</cx:pt>
          <cx:pt idx="1152">8000000</cx:pt>
          <cx:pt idx="1153">24000000</cx:pt>
          <cx:pt idx="1154">66000000</cx:pt>
          <cx:pt idx="1155">1250000</cx:pt>
          <cx:pt idx="1156">50000000</cx:pt>
          <cx:pt idx="1157">10000000</cx:pt>
          <cx:pt idx="1158">15000000</cx:pt>
          <cx:pt idx="1159">68000000</cx:pt>
          <cx:pt idx="1160">20000000</cx:pt>
          <cx:pt idx="1161">6500000</cx:pt>
          <cx:pt idx="1162">20000000</cx:pt>
          <cx:pt idx="1163">20000000</cx:pt>
          <cx:pt idx="1164">25000000</cx:pt>
          <cx:pt idx="1165">27000000</cx:pt>
          <cx:pt idx="1166">20000000</cx:pt>
          <cx:pt idx="1167">3500000</cx:pt>
          <cx:pt idx="1168">1200000</cx:pt>
          <cx:pt idx="1169">35000000</cx:pt>
          <cx:pt idx="1170">6000000</cx:pt>
          <cx:pt idx="1171">22000000</cx:pt>
          <cx:pt idx="1172">4000000</cx:pt>
          <cx:pt idx="1173">65000000</cx:pt>
          <cx:pt idx="1174">28000000</cx:pt>
          <cx:pt idx="1175">1000000</cx:pt>
          <cx:pt idx="1176">2000000</cx:pt>
          <cx:pt idx="1177">60000000</cx:pt>
          <cx:pt idx="1178">40000000</cx:pt>
          <cx:pt idx="1179">150000000</cx:pt>
          <cx:pt idx="1180">150000000</cx:pt>
          <cx:pt idx="1181">5000000</cx:pt>
          <cx:pt idx="1182">1000000</cx:pt>
          <cx:pt idx="1183">13000000</cx:pt>
          <cx:pt idx="1184">30000000</cx:pt>
          <cx:pt idx="1185">20000000</cx:pt>
          <cx:pt idx="1186">100000000</cx:pt>
          <cx:pt idx="1187">32000000</cx:pt>
          <cx:pt idx="1188">11000000</cx:pt>
          <cx:pt idx="1189">20000000</cx:pt>
          <cx:pt idx="1190">92000000</cx:pt>
          <cx:pt idx="1191">79000000</cx:pt>
          <cx:pt idx="1192">14000000</cx:pt>
          <cx:pt idx="1193">25000000</cx:pt>
          <cx:pt idx="1194">15000000</cx:pt>
          <cx:pt idx="1195">10000000</cx:pt>
          <cx:pt idx="1196">9000000</cx:pt>
          <cx:pt idx="1197">48000000</cx:pt>
          <cx:pt idx="1198">5000000</cx:pt>
          <cx:pt idx="1199">500000</cx:pt>
          <cx:pt idx="1200">54000000</cx:pt>
          <cx:pt idx="1201">3000000</cx:pt>
          <cx:pt idx="1202">15000000</cx:pt>
          <cx:pt idx="1203">12000000</cx:pt>
          <cx:pt idx="1204">2800000</cx:pt>
          <cx:pt idx="1205">6000000</cx:pt>
          <cx:pt idx="1206">23000000</cx:pt>
          <cx:pt idx="1207">5000000</cx:pt>
          <cx:pt idx="1208">3000000</cx:pt>
          <cx:pt idx="1209">115000000</cx:pt>
          <cx:pt idx="1210">10500000</cx:pt>
          <cx:pt idx="1211">25000000</cx:pt>
          <cx:pt idx="1212">19000000</cx:pt>
          <cx:pt idx="1213">50000000</cx:pt>
          <cx:pt idx="1214">9000000</cx:pt>
          <cx:pt idx="1215">20000000</cx:pt>
          <cx:pt idx="1216">24000000</cx:pt>
          <cx:pt idx="1217">13000000</cx:pt>
          <cx:pt idx="1218">12000000</cx:pt>
          <cx:pt idx="1219">7000000</cx:pt>
          <cx:pt idx="1220">45000000</cx:pt>
          <cx:pt idx="1221">5000000</cx:pt>
          <cx:pt idx="1222">60000000</cx:pt>
          <cx:pt idx="1223">5000000</cx:pt>
          <cx:pt idx="1224">24000000</cx:pt>
          <cx:pt idx="1225">30000000</cx:pt>
          <cx:pt idx="1226">60000000</cx:pt>
          <cx:pt idx="1227">8000000</cx:pt>
          <cx:pt idx="1228">10000000</cx:pt>
          <cx:pt idx="1229">20000000</cx:pt>
          <cx:pt idx="1230">21000000</cx:pt>
          <cx:pt idx="1231">30000000</cx:pt>
          <cx:pt idx="1232">110000000</cx:pt>
          <cx:pt idx="1233">9000000</cx:pt>
          <cx:pt idx="1234">13000000</cx:pt>
          <cx:pt idx="1235">10000000</cx:pt>
          <cx:pt idx="1236">20000000</cx:pt>
          <cx:pt idx="1237">22700000</cx:pt>
          <cx:pt idx="1238">18000000</cx:pt>
          <cx:pt idx="1239">13000000</cx:pt>
          <cx:pt idx="1240">60000000</cx:pt>
          <cx:pt idx="1241">10000000</cx:pt>
          <cx:pt idx="1242">110000000</cx:pt>
          <cx:pt idx="1243">12000000</cx:pt>
          <cx:pt idx="1244">60000000</cx:pt>
          <cx:pt idx="1245">15000000</cx:pt>
          <cx:pt idx="1246">150000000</cx:pt>
          <cx:pt idx="1247">15000000</cx:pt>
          <cx:pt idx="1248">25000000</cx:pt>
          <cx:pt idx="1249">900000</cx:pt>
          <cx:pt idx="1250">33000000</cx:pt>
          <cx:pt idx="1251">15000000</cx:pt>
          <cx:pt idx="1252">15000000</cx:pt>
          <cx:pt idx="1253">28000000</cx:pt>
          <cx:pt idx="1254">62000000</cx:pt>
          <cx:pt idx="1255">6000000</cx:pt>
          <cx:pt idx="1256">40000000</cx:pt>
          <cx:pt idx="1257">1100000</cx:pt>
          <cx:pt idx="1258">46000000</cx:pt>
          <cx:pt idx="1259">55000000</cx:pt>
          <cx:pt idx="1260">78000000</cx:pt>
          <cx:pt idx="1261">25000000</cx:pt>
          <cx:pt idx="1262">16000000</cx:pt>
          <cx:pt idx="1263">80000000</cx:pt>
          <cx:pt idx="1264">6000000</cx:pt>
          <cx:pt idx="1265">61000000</cx:pt>
          <cx:pt idx="1266">8000000</cx:pt>
          <cx:pt idx="1267">19800000</cx:pt>
          <cx:pt idx="1268">35000000</cx:pt>
          <cx:pt idx="1269">5000000</cx:pt>
          <cx:pt idx="1270">25000000</cx:pt>
          <cx:pt idx="1271">45000000</cx:pt>
          <cx:pt idx="1272">15000000</cx:pt>
          <cx:pt idx="1273">5000000</cx:pt>
          <cx:pt idx="1274">36000000</cx:pt>
          <cx:pt idx="1275">8000000</cx:pt>
          <cx:pt idx="1276">8000000</cx:pt>
          <cx:pt idx="1277">26000000</cx:pt>
          <cx:pt idx="1278">36000000</cx:pt>
          <cx:pt idx="1279">20000000</cx:pt>
          <cx:pt idx="1280">15000000</cx:pt>
          <cx:pt idx="1281">9000000</cx:pt>
          <cx:pt idx="1282">60000000</cx:pt>
          <cx:pt idx="1283">13000000</cx:pt>
          <cx:pt idx="1284">70000000</cx:pt>
          <cx:pt idx="1285">22000000</cx:pt>
          <cx:pt idx="1286">25000000</cx:pt>
          <cx:pt idx="1287">27000000</cx:pt>
          <cx:pt idx="1288">31000000</cx:pt>
          <cx:pt idx="1289">40000000</cx:pt>
          <cx:pt idx="1290">30000000</cx:pt>
          <cx:pt idx="1291">66000000</cx:pt>
          <cx:pt idx="1292">12000000</cx:pt>
          <cx:pt idx="1293">55000000</cx:pt>
          <cx:pt idx="1294">25000000</cx:pt>
          <cx:pt idx="1295">60000000</cx:pt>
          <cx:pt idx="1296">23000000</cx:pt>
          <cx:pt idx="1297">20000000</cx:pt>
          <cx:pt idx="1298">5000000</cx:pt>
          <cx:pt idx="1299">60000000</cx:pt>
          <cx:pt idx="1300">15000000</cx:pt>
          <cx:pt idx="1301">1000000</cx:pt>
          <cx:pt idx="1302">70000000</cx:pt>
          <cx:pt idx="1303">13000000</cx:pt>
          <cx:pt idx="1304">14000000</cx:pt>
          <cx:pt idx="1305">2500000</cx:pt>
          <cx:pt idx="1306">20000000</cx:pt>
          <cx:pt idx="1307">40000000</cx:pt>
          <cx:pt idx="1308">17000000</cx:pt>
          <cx:pt idx="1309">4000000</cx:pt>
          <cx:pt idx="1310">12000000</cx:pt>
          <cx:pt idx="1311">68000000</cx:pt>
          <cx:pt idx="1312">7000000</cx:pt>
          <cx:pt idx="1313">12000000</cx:pt>
          <cx:pt idx="1314">25000000</cx:pt>
          <cx:pt idx="1315">55000000</cx:pt>
          <cx:pt idx="1316">47000000</cx:pt>
          <cx:pt idx="1317">3000000</cx:pt>
          <cx:pt idx="1318">40000000</cx:pt>
          <cx:pt idx="1319">8500000</cx:pt>
          <cx:pt idx="1320">17000000</cx:pt>
          <cx:pt idx="1321">15000000</cx:pt>
          <cx:pt idx="1322">3500000</cx:pt>
          <cx:pt idx="1323">20000000</cx:pt>
          <cx:pt idx="1324">11000000</cx:pt>
          <cx:pt idx="1325">80000000</cx:pt>
          <cx:pt idx="1326">46000000</cx:pt>
          <cx:pt idx="1327">5000000</cx:pt>
          <cx:pt idx="1328">25000000</cx:pt>
          <cx:pt idx="1329">16000000</cx:pt>
          <cx:pt idx="1330">600000</cx:pt>
          <cx:pt idx="1331">5000000</cx:pt>
          <cx:pt idx="1332">54000000</cx:pt>
          <cx:pt idx="1333">13000000</cx:pt>
          <cx:pt idx="1334">2000000</cx:pt>
          <cx:pt idx="1335">38000000</cx:pt>
          <cx:pt idx="1336">48000000</cx:pt>
          <cx:pt idx="1337">6000000</cx:pt>
          <cx:pt idx="1338">9000000</cx:pt>
          <cx:pt idx="1339">120000000</cx:pt>
          <cx:pt idx="1340">90000000</cx:pt>
          <cx:pt idx="1341">15000000</cx:pt>
          <cx:pt idx="1342">42000000</cx:pt>
          <cx:pt idx="1343">8000000</cx:pt>
          <cx:pt idx="1344">30000000</cx:pt>
          <cx:pt idx="1345">5000000</cx:pt>
          <cx:pt idx="1346">3000000</cx:pt>
          <cx:pt idx="1347">45000000</cx:pt>
          <cx:pt idx="1348">190000000</cx:pt>
          <cx:pt idx="1349">40000000</cx:pt>
          <cx:pt idx="1350">50000000</cx:pt>
          <cx:pt idx="1351">21000000</cx:pt>
          <cx:pt idx="1352">50200000</cx:pt>
          <cx:pt idx="1353">58000000</cx:pt>
          <cx:pt idx="1354">30000000</cx:pt>
          <cx:pt idx="1355">30000000</cx:pt>
          <cx:pt idx="1356">20000000</cx:pt>
          <cx:pt idx="1357">30000000</cx:pt>
          <cx:pt idx="1358">20000000</cx:pt>
          <cx:pt idx="1359">40000000</cx:pt>
          <cx:pt idx="1360">2500000</cx:pt>
          <cx:pt idx="1361">60000000</cx:pt>
          <cx:pt idx="1362">20000000</cx:pt>
          <cx:pt idx="1363">25000000</cx:pt>
          <cx:pt idx="1364">2000000</cx:pt>
          <cx:pt idx="1365">4000000</cx:pt>
          <cx:pt idx="1366">90000000</cx:pt>
          <cx:pt idx="1367">2000000</cx:pt>
          <cx:pt idx="1368">6000000</cx:pt>
          <cx:pt idx="1369">10000000</cx:pt>
          <cx:pt idx="1370">20000000</cx:pt>
          <cx:pt idx="1371">14000000</cx:pt>
          <cx:pt idx="1372">10600000</cx:pt>
          <cx:pt idx="1373">27000000</cx:pt>
          <cx:pt idx="1374">28000000</cx:pt>
          <cx:pt idx="1375">14000000</cx:pt>
          <cx:pt idx="1376">11500000</cx:pt>
          <cx:pt idx="1377">25000000</cx:pt>
          <cx:pt idx="1378">15000000</cx:pt>
          <cx:pt idx="1379">30000000</cx:pt>
          <cx:pt idx="1380">15000000</cx:pt>
          <cx:pt idx="1381">10000000</cx:pt>
          <cx:pt idx="1382">55000000</cx:pt>
          <cx:pt idx="1383">80000000</cx:pt>
          <cx:pt idx="1384">15000000</cx:pt>
          <cx:pt idx="1385">20000000</cx:pt>
          <cx:pt idx="1386">27000000</cx:pt>
          <cx:pt idx="1387">50000000</cx:pt>
          <cx:pt idx="1388">32000000</cx:pt>
          <cx:pt idx="1389">207000000</cx:pt>
          <cx:pt idx="1390">207000000</cx:pt>
          <cx:pt idx="1391">207000000</cx:pt>
          <cx:pt idx="1392">9000000</cx:pt>
          <cx:pt idx="1393">5000000</cx:pt>
          <cx:pt idx="1394">37000000</cx:pt>
          <cx:pt idx="1395">26000000</cx:pt>
          <cx:pt idx="1396">1800000</cx:pt>
          <cx:pt idx="1397">12000000</cx:pt>
          <cx:pt idx="1398">40000000</cx:pt>
          <cx:pt idx="1399">17000000</cx:pt>
          <cx:pt idx="1400">90000000</cx:pt>
          <cx:pt idx="1401">35000000</cx:pt>
          <cx:pt idx="1402">1100000</cx:pt>
          <cx:pt idx="1403">3000000</cx:pt>
          <cx:pt idx="1404">30000000</cx:pt>
          <cx:pt idx="1405">2000000</cx:pt>
          <cx:pt idx="1406">3500000</cx:pt>
          <cx:pt idx="1407">2500000</cx:pt>
          <cx:pt idx="1408">7000000</cx:pt>
          <cx:pt idx="1409">50000000</cx:pt>
          <cx:pt idx="1410">80000000</cx:pt>
          <cx:pt idx="1411">15000000</cx:pt>
          <cx:pt idx="1412">16000000</cx:pt>
          <cx:pt idx="1413">16500000</cx:pt>
          <cx:pt idx="1414">10000000</cx:pt>
          <cx:pt idx="1415">28000000</cx:pt>
          <cx:pt idx="1416">6500000</cx:pt>
          <cx:pt idx="1417">10000000</cx:pt>
          <cx:pt idx="1418">10000000</cx:pt>
          <cx:pt idx="1419">100000000</cx:pt>
          <cx:pt idx="1420">12000000</cx:pt>
          <cx:pt idx="1421">127500000</cx:pt>
          <cx:pt idx="1422">30000000</cx:pt>
          <cx:pt idx="1423">17000000</cx:pt>
          <cx:pt idx="1424">5000000</cx:pt>
          <cx:pt idx="1425">5000000</cx:pt>
          <cx:pt idx="1426">30000000</cx:pt>
          <cx:pt idx="1427">44000000</cx:pt>
          <cx:pt idx="1428">8000000</cx:pt>
          <cx:pt idx="1429">20000000</cx:pt>
          <cx:pt idx="1430">90000000</cx:pt>
          <cx:pt idx="1431">90000000</cx:pt>
          <cx:pt idx="1432">25000000</cx:pt>
          <cx:pt idx="1433">15000000</cx:pt>
          <cx:pt idx="1434">20000000</cx:pt>
          <cx:pt idx="1435">7000000</cx:pt>
          <cx:pt idx="1436">15000000</cx:pt>
          <cx:pt idx="1437">13000000</cx:pt>
          <cx:pt idx="1438">40000000</cx:pt>
          <cx:pt idx="1439">8000000</cx:pt>
          <cx:pt idx="1440">3300000</cx:pt>
          <cx:pt idx="1441">9000000</cx:pt>
          <cx:pt idx="1442">20000000</cx:pt>
          <cx:pt idx="1443">60000000</cx:pt>
          <cx:pt idx="1444">53000000</cx:pt>
          <cx:pt idx="1445">2000000</cx:pt>
          <cx:pt idx="1446">8000000</cx:pt>
          <cx:pt idx="1447">2000000</cx:pt>
          <cx:pt idx="1448">4000000</cx:pt>
          <cx:pt idx="1449">8000000</cx:pt>
          <cx:pt idx="1450">300000000</cx:pt>
          <cx:pt idx="1451">17700000</cx:pt>
          <cx:pt idx="1452">12000000</cx:pt>
          <cx:pt idx="1453">5000000</cx:pt>
          <cx:pt idx="1454">44000000</cx:pt>
          <cx:pt idx="1455">25000000</cx:pt>
          <cx:pt idx="1456">2000000</cx:pt>
          <cx:pt idx="1457">17000000</cx:pt>
          <cx:pt idx="1458">8000000</cx:pt>
          <cx:pt idx="1459">9000000</cx:pt>
          <cx:pt idx="1460">18000000</cx:pt>
          <cx:pt idx="1461">12000000</cx:pt>
          <cx:pt idx="1462">5000000</cx:pt>
          <cx:pt idx="1463">5000000</cx:pt>
          <cx:pt idx="1464">28000000</cx:pt>
          <cx:pt idx="1465">36000000</cx:pt>
          <cx:pt idx="1466">1000000</cx:pt>
          <cx:pt idx="1467">5000000</cx:pt>
          <cx:pt idx="1468">4000000</cx:pt>
          <cx:pt idx="1469">8000000</cx:pt>
          <cx:pt idx="1470">18000000</cx:pt>
          <cx:pt idx="1471">45000000</cx:pt>
          <cx:pt idx="1472">18000000</cx:pt>
          <cx:pt idx="1473">18000000</cx:pt>
          <cx:pt idx="1474">6000000</cx:pt>
          <cx:pt idx="1475">7000000</cx:pt>
          <cx:pt idx="1476">38000000</cx:pt>
          <cx:pt idx="1477">35000000</cx:pt>
          <cx:pt idx="1478">43000000</cx:pt>
          <cx:pt idx="1479">19000000</cx:pt>
          <cx:pt idx="1480">8000000</cx:pt>
          <cx:pt idx="1481">3000000</cx:pt>
          <cx:pt idx="1482">910000</cx:pt>
          <cx:pt idx="1483">24000000</cx:pt>
          <cx:pt idx="1484">3000000</cx:pt>
          <cx:pt idx="1485">25000000</cx:pt>
          <cx:pt idx="1486">25000000</cx:pt>
          <cx:pt idx="1487">48000000</cx:pt>
          <cx:pt idx="1488">12500000</cx:pt>
          <cx:pt idx="1489">75000000</cx:pt>
          <cx:pt idx="1490">30000000</cx:pt>
          <cx:pt idx="1491">30000000</cx:pt>
          <cx:pt idx="1492">55000000</cx:pt>
          <cx:pt idx="1493">18000000</cx:pt>
          <cx:pt idx="1494">130000000</cx:pt>
          <cx:pt idx="1495">5000000</cx:pt>
          <cx:pt idx="1496">50000000</cx:pt>
          <cx:pt idx="1497">110000000</cx:pt>
          <cx:pt idx="1498">50000000</cx:pt>
          <cx:pt idx="1499">10000000</cx:pt>
          <cx:pt idx="1500">5000000</cx:pt>
          <cx:pt idx="1501">30000000</cx:pt>
          <cx:pt idx="1502">6400000</cx:pt>
          <cx:pt idx="1503">36000000</cx:pt>
          <cx:pt idx="1504">8000000</cx:pt>
          <cx:pt idx="1505">900000</cx:pt>
          <cx:pt idx="1506">9000000</cx:pt>
          <cx:pt idx="1507">15000000</cx:pt>
          <cx:pt idx="1508">13000000</cx:pt>
          <cx:pt idx="1509">75000000</cx:pt>
          <cx:pt idx="1510">4500000</cx:pt>
          <cx:pt idx="1511">22000000</cx:pt>
          <cx:pt idx="1512">7000000</cx:pt>
          <cx:pt idx="1513">6500000</cx:pt>
          <cx:pt idx="1514">70000000</cx:pt>
          <cx:pt idx="1515">1000000</cx:pt>
          <cx:pt idx="1516">13000000</cx:pt>
          <cx:pt idx="1517">22000000</cx:pt>
          <cx:pt idx="1518">1200000</cx:pt>
          <cx:pt idx="1519">5000000</cx:pt>
          <cx:pt idx="1520">7000000</cx:pt>
          <cx:pt idx="1521">50000000</cx:pt>
          <cx:pt idx="1522">37000000</cx:pt>
          <cx:pt idx="1523">70000000</cx:pt>
          <cx:pt idx="1524">40000000</cx:pt>
          <cx:pt idx="1525">15500000</cx:pt>
          <cx:pt idx="1526">95000000</cx:pt>
          <cx:pt idx="1527">10000000</cx:pt>
          <cx:pt idx="1528">30000000</cx:pt>
          <cx:pt idx="1529">18000000</cx:pt>
          <cx:pt idx="1530">45000000</cx:pt>
          <cx:pt idx="1531">32000000</cx:pt>
          <cx:pt idx="1532">21000000</cx:pt>
          <cx:pt idx="1533">25000000</cx:pt>
          <cx:pt idx="1534">10000000</cx:pt>
          <cx:pt idx="1535">100000000</cx:pt>
          <cx:pt idx="1536">14000000</cx:pt>
          <cx:pt idx="1537">24000000</cx:pt>
          <cx:pt idx="1538">25000000</cx:pt>
          <cx:pt idx="1539">17000000</cx:pt>
          <cx:pt idx="1540">11000000</cx:pt>
          <cx:pt idx="1541">25000000</cx:pt>
          <cx:pt idx="1542">20000000</cx:pt>
          <cx:pt idx="1543">63000000</cx:pt>
          <cx:pt idx="1544">9000000</cx:pt>
          <cx:pt idx="1545">6000000</cx:pt>
          <cx:pt idx="1546">26000000</cx:pt>
          <cx:pt idx="1547">5000000</cx:pt>
          <cx:pt idx="1548">15000000</cx:pt>
          <cx:pt idx="1549">35000000</cx:pt>
          <cx:pt idx="1550">700000</cx:pt>
          <cx:pt idx="1551">19000000</cx:pt>
          <cx:pt idx="1552">25000000</cx:pt>
          <cx:pt idx="1553">30000000</cx:pt>
          <cx:pt idx="1554">40000000</cx:pt>
          <cx:pt idx="1555">3000000</cx:pt>
          <cx:pt idx="1556">133000000</cx:pt>
          <cx:pt idx="1557">25000000</cx:pt>
          <cx:pt idx="1558">7000000</cx:pt>
          <cx:pt idx="1559">2000000</cx:pt>
          <cx:pt idx="1560">27000000</cx:pt>
          <cx:pt idx="1561">35000000</cx:pt>
          <cx:pt idx="1562">8000000</cx:pt>
          <cx:pt idx="1563">7000000</cx:pt>
          <cx:pt idx="1564">6500000</cx:pt>
          <cx:pt idx="1565">3500000</cx:pt>
          <cx:pt idx="1566">10000000</cx:pt>
          <cx:pt idx="1567">6000000</cx:pt>
          <cx:pt idx="1568">19000000</cx:pt>
          <cx:pt idx="1569">60000000</cx:pt>
          <cx:pt idx="1570">50000000</cx:pt>
          <cx:pt idx="1571">8500000</cx:pt>
          <cx:pt idx="1572">500000</cx:pt>
          <cx:pt idx="1573">12000000</cx:pt>
          <cx:pt idx="1574">33000000</cx:pt>
          <cx:pt idx="1575">25000000</cx:pt>
          <cx:pt idx="1576">4000000</cx:pt>
          <cx:pt idx="1577">20000000</cx:pt>
          <cx:pt idx="1578">15000000</cx:pt>
          <cx:pt idx="1579">2700000</cx:pt>
          <cx:pt idx="1580">40000000</cx:pt>
          <cx:pt idx="1581">14000000</cx:pt>
          <cx:pt idx="1582">3500000</cx:pt>
          <cx:pt idx="1583">10000000</cx:pt>
          <cx:pt idx="1584">4000000</cx:pt>
          <cx:pt idx="1585">10000000</cx:pt>
          <cx:pt idx="1586">1000000</cx:pt>
          <cx:pt idx="1587">36000000</cx:pt>
          <cx:pt idx="1588">40000000</cx:pt>
          <cx:pt idx="1589">20000000</cx:pt>
          <cx:pt idx="1590">15000000</cx:pt>
          <cx:pt idx="1591">18000000</cx:pt>
          <cx:pt idx="1592">17500000</cx:pt>
          <cx:pt idx="1593">3500000</cx:pt>
          <cx:pt idx="1594">30000000</cx:pt>
          <cx:pt idx="1595">25000000</cx:pt>
          <cx:pt idx="1596">32000000</cx:pt>
          <cx:pt idx="1597">1500000</cx:pt>
          <cx:pt idx="1598">40000000</cx:pt>
          <cx:pt idx="1599">110000000</cx:pt>
          <cx:pt idx="1600">15000000</cx:pt>
          <cx:pt idx="1601">6000000</cx:pt>
          <cx:pt idx="1602">8600000</cx:pt>
          <cx:pt idx="1603">45000000</cx:pt>
          <cx:pt idx="1604">17000000</cx:pt>
          <cx:pt idx="1605">35000000</cx:pt>
          <cx:pt idx="1606">50000000</cx:pt>
          <cx:pt idx="1607">20000000</cx:pt>
          <cx:pt idx="1608">11000000</cx:pt>
          <cx:pt idx="1609">45000000</cx:pt>
          <cx:pt idx="1610">12000000</cx:pt>
          <cx:pt idx="1611">20000000</cx:pt>
          <cx:pt idx="1612">7000000</cx:pt>
          <cx:pt idx="1613">15000000</cx:pt>
          <cx:pt idx="1614">30000000</cx:pt>
          <cx:pt idx="1615">40000000</cx:pt>
          <cx:pt idx="1616">50000000</cx:pt>
          <cx:pt idx="1617">6000000</cx:pt>
          <cx:pt idx="1618">15000000</cx:pt>
          <cx:pt idx="1619">2000000</cx:pt>
          <cx:pt idx="1620">35000000</cx:pt>
          <cx:pt idx="1621">12000000</cx:pt>
          <cx:pt idx="1622">30000000</cx:pt>
          <cx:pt idx="1623">30000000</cx:pt>
          <cx:pt idx="1624">500000</cx:pt>
          <cx:pt idx="1625">25000000</cx:pt>
          <cx:pt idx="1626">15000000</cx:pt>
          <cx:pt idx="1627">3000000</cx:pt>
          <cx:pt idx="1628">7500000</cx:pt>
          <cx:pt idx="1629">250000000</cx:pt>
          <cx:pt idx="1630">20000000</cx:pt>
          <cx:pt idx="1631">3200000</cx:pt>
          <cx:pt idx="1632">12000000</cx:pt>
          <cx:pt idx="1633">25000000</cx:pt>
          <cx:pt idx="1634">13000000</cx:pt>
          <cx:pt idx="1635">28000000</cx:pt>
          <cx:pt idx="1636">50000000</cx:pt>
          <cx:pt idx="1637">1000000</cx:pt>
          <cx:pt idx="1638">120000000</cx:pt>
          <cx:pt idx="1639">18000000</cx:pt>
          <cx:pt idx="1640">1200000</cx:pt>
          <cx:pt idx="1641">3000000</cx:pt>
          <cx:pt idx="1642">52500000</cx:pt>
          <cx:pt idx="1643">24000000</cx:pt>
          <cx:pt idx="1644">20000000</cx:pt>
          <cx:pt idx="1645">3300000</cx:pt>
          <cx:pt idx="1646">43000000</cx:pt>
          <cx:pt idx="1647">750000</cx:pt>
          <cx:pt idx="1648">27000000</cx:pt>
          <cx:pt idx="1649">13000000</cx:pt>
          <cx:pt idx="1650">32000000</cx:pt>
          <cx:pt idx="1651">2000000</cx:pt>
          <cx:pt idx="1652">30000000</cx:pt>
          <cx:pt idx="1653">35000000</cx:pt>
          <cx:pt idx="1654">26000000</cx:pt>
          <cx:pt idx="1655">5000000</cx:pt>
          <cx:pt idx="1656">16000000</cx:pt>
          <cx:pt idx="1657">30000000</cx:pt>
          <cx:pt idx="1658">14000000</cx:pt>
          <cx:pt idx="1659">2000000</cx:pt>
          <cx:pt idx="1660">10000000</cx:pt>
          <cx:pt idx="1661">18000000</cx:pt>
          <cx:pt idx="1662">21150000</cx:pt>
          <cx:pt idx="1663">2500000</cx:pt>
          <cx:pt idx="1664">23000000</cx:pt>
          <cx:pt idx="1665">70000000</cx:pt>
          <cx:pt idx="1666">12000000</cx:pt>
          <cx:pt idx="1667">21000000</cx:pt>
          <cx:pt idx="1668">3000000</cx:pt>
          <cx:pt idx="1669">3300000</cx:pt>
          <cx:pt idx="1670">25000000</cx:pt>
          <cx:pt idx="1671">3768785</cx:pt>
          <cx:pt idx="1672">5000000</cx:pt>
          <cx:pt idx="1673">80000000</cx:pt>
          <cx:pt idx="1674">15000000</cx:pt>
          <cx:pt idx="1675">20000000</cx:pt>
          <cx:pt idx="1676">3000000</cx:pt>
          <cx:pt idx="1677">8000000</cx:pt>
          <cx:pt idx="1678">35000000</cx:pt>
          <cx:pt idx="1679">38000000</cx:pt>
          <cx:pt idx="1680">57000000</cx:pt>
          <cx:pt idx="1681">800000</cx:pt>
          <cx:pt idx="1682">1000000</cx:pt>
          <cx:pt idx="1683">1800000</cx:pt>
          <cx:pt idx="1684">2500000</cx:pt>
          <cx:pt idx="1685">22000000</cx:pt>
          <cx:pt idx="1686">25000000</cx:pt>
          <cx:pt idx="1687">4000000</cx:pt>
          <cx:pt idx="1688">6000000</cx:pt>
          <cx:pt idx="1689">5000000</cx:pt>
          <cx:pt idx="1690">3500000</cx:pt>
          <cx:pt idx="1691">3400000</cx:pt>
          <cx:pt idx="1692">50100000</cx:pt>
          <cx:pt idx="1693">100000000</cx:pt>
          <cx:pt idx="1694">6500000</cx:pt>
          <cx:pt idx="1695">150000000</cx:pt>
          <cx:pt idx="1696">10500000</cx:pt>
          <cx:pt idx="1697">72000000</cx:pt>
          <cx:pt idx="1698">28000000</cx:pt>
          <cx:pt idx="1699">13000000</cx:pt>
          <cx:pt idx="1700">3000000</cx:pt>
          <cx:pt idx="1701">45000000</cx:pt>
          <cx:pt idx="1702">34000000</cx:pt>
          <cx:pt idx="1703">55000000</cx:pt>
          <cx:pt idx="1704">20000000</cx:pt>
          <cx:pt idx="1705">2000000</cx:pt>
          <cx:pt idx="1706">15000000</cx:pt>
          <cx:pt idx="1707">25000000</cx:pt>
          <cx:pt idx="1708">2400000</cx:pt>
          <cx:pt idx="1709">110000000</cx:pt>
          <cx:pt idx="1710">4700000</cx:pt>
          <cx:pt idx="1711">12000000</cx:pt>
          <cx:pt idx="1712">20000000</cx:pt>
          <cx:pt idx="1713">42000000</cx:pt>
          <cx:pt idx="1714">750000</cx:pt>
          <cx:pt idx="1715">19000000</cx:pt>
          <cx:pt idx="1716">1000000</cx:pt>
          <cx:pt idx="1717">32000000</cx:pt>
          <cx:pt idx="1718">65000000</cx:pt>
          <cx:pt idx="1719">20000000</cx:pt>
          <cx:pt idx="1720">2000000</cx:pt>
          <cx:pt idx="1721">75000000</cx:pt>
          <cx:pt idx="1722">1500000</cx:pt>
          <cx:pt idx="1723">2700000</cx:pt>
          <cx:pt idx="1724">68000000</cx:pt>
          <cx:pt idx="1725">32000000</cx:pt>
          <cx:pt idx="1726">16000000</cx:pt>
          <cx:pt idx="1727">75000000</cx:pt>
          <cx:pt idx="1728">1100000</cx:pt>
          <cx:pt idx="1729">62000000</cx:pt>
          <cx:pt idx="1730">7500000</cx:pt>
          <cx:pt idx="1731">14000000</cx:pt>
          <cx:pt idx="1732">11000000</cx:pt>
          <cx:pt idx="1733">2500000</cx:pt>
          <cx:pt idx="1734">3500000</cx:pt>
          <cx:pt idx="1735">9000000</cx:pt>
          <cx:pt idx="1736">21500000</cx:pt>
          <cx:pt idx="1737">9000000</cx:pt>
          <cx:pt idx="1738">200000000</cx:pt>
          <cx:pt idx="1739">3000000</cx:pt>
          <cx:pt idx="1740">6000000</cx:pt>
          <cx:pt idx="1741">50000000</cx:pt>
          <cx:pt idx="1742">12600000</cx:pt>
          <cx:pt idx="1743">8000000</cx:pt>
          <cx:pt idx="1744">53000000</cx:pt>
          <cx:pt idx="1745">30000000</cx:pt>
          <cx:pt idx="1746">1000000</cx:pt>
          <cx:pt idx="1747">50000000</cx:pt>
          <cx:pt idx="1748">1900000</cx:pt>
          <cx:pt idx="1749">2900000</cx:pt>
          <cx:pt idx="1750">960000</cx:pt>
          <cx:pt idx="1751">28000000</cx:pt>
          <cx:pt idx="1752">32000000</cx:pt>
          <cx:pt idx="1753">40000000</cx:pt>
          <cx:pt idx="1754">6000000</cx:pt>
          <cx:pt idx="1755">11000000</cx:pt>
          <cx:pt idx="1756">35200000</cx:pt>
          <cx:pt idx="1757">3200000</cx:pt>
          <cx:pt idx="1758">40000000</cx:pt>
          <cx:pt idx="1759">8000000</cx:pt>
          <cx:pt idx="1760">10000000</cx:pt>
          <cx:pt idx="1761">11000000</cx:pt>
          <cx:pt idx="1762">23000000</cx:pt>
          <cx:pt idx="1763">4000000</cx:pt>
          <cx:pt idx="1764">10000000</cx:pt>
          <cx:pt idx="1765">15000000</cx:pt>
          <cx:pt idx="1766">26000000</cx:pt>
          <cx:pt idx="1767">26000000</cx:pt>
          <cx:pt idx="1768">19000000</cx:pt>
          <cx:pt idx="1769">35000000</cx:pt>
          <cx:pt idx="1770">15000000</cx:pt>
          <cx:pt idx="1771">15000000</cx:pt>
          <cx:pt idx="1772">60000000</cx:pt>
          <cx:pt idx="1773">609000</cx:pt>
          <cx:pt idx="1774">1000000</cx:pt>
          <cx:pt idx="1775">13000000</cx:pt>
          <cx:pt idx="1776">30000000</cx:pt>
          <cx:pt idx="1777">13500000</cx:pt>
          <cx:pt idx="1778">12000000</cx:pt>
          <cx:pt idx="1779">3600000</cx:pt>
          <cx:pt idx="1780">45000000</cx:pt>
          <cx:pt idx="1781">35000000</cx:pt>
          <cx:pt idx="1782">14000000</cx:pt>
          <cx:pt idx="1783">1900000</cx:pt>
          <cx:pt idx="1784">8000000</cx:pt>
          <cx:pt idx="1785">15000000</cx:pt>
          <cx:pt idx="1786">11000000</cx:pt>
          <cx:pt idx="1787">7000000</cx:pt>
          <cx:pt idx="1788">32000000</cx:pt>
          <cx:pt idx="1789">48000000</cx:pt>
          <cx:pt idx="1790">7000000</cx:pt>
          <cx:pt idx="1791">16500000</cx:pt>
          <cx:pt idx="1792">30000000</cx:pt>
          <cx:pt idx="1793">38000000</cx:pt>
          <cx:pt idx="1794">65000000</cx:pt>
          <cx:pt idx="1795">8000000</cx:pt>
          <cx:pt idx="1796">11000000</cx:pt>
          <cx:pt idx="1797">7000000</cx:pt>
          <cx:pt idx="1798">33000000</cx:pt>
          <cx:pt idx="1799">170000000</cx:pt>
          <cx:pt idx="1800">170000000</cx:pt>
          <cx:pt idx="1801">30000000</cx:pt>
          <cx:pt idx="1802">30000000</cx:pt>
          <cx:pt idx="1803">30000000</cx:pt>
          <cx:pt idx="1804">700000</cx:pt>
          <cx:pt idx="1805">1000000</cx:pt>
          <cx:pt idx="1806">1500000</cx:pt>
          <cx:pt idx="1807">55000000</cx:pt>
          <cx:pt idx="1808">130000000</cx:pt>
          <cx:pt idx="1809">2000000</cx:pt>
          <cx:pt idx="1810">3500000</cx:pt>
          <cx:pt idx="1811">45000000</cx:pt>
          <cx:pt idx="1812">40000000</cx:pt>
          <cx:pt idx="1813">5000000</cx:pt>
          <cx:pt idx="1814">30000000</cx:pt>
          <cx:pt idx="1815">10000000</cx:pt>
          <cx:pt idx="1816">17500000</cx:pt>
          <cx:pt idx="1817">13000000</cx:pt>
          <cx:pt idx="1818">7500000</cx:pt>
          <cx:pt idx="1819">1200000</cx:pt>
          <cx:pt idx="1820">30000000</cx:pt>
          <cx:pt idx="1821">1500000</cx:pt>
          <cx:pt idx="1822">1200000</cx:pt>
          <cx:pt idx="1823">11000000</cx:pt>
          <cx:pt idx="1824">2000000</cx:pt>
          <cx:pt idx="1825">12500000</cx:pt>
          <cx:pt idx="1826">14000000</cx:pt>
          <cx:pt idx="1827">500000</cx:pt>
          <cx:pt idx="1828">1000000</cx:pt>
          <cx:pt idx="1829">14000000</cx:pt>
          <cx:pt idx="1830">15000000</cx:pt>
          <cx:pt idx="1831">2200000</cx:pt>
          <cx:pt idx="1832">20000000</cx:pt>
          <cx:pt idx="1833">5600000</cx:pt>
          <cx:pt idx="1834">7000000</cx:pt>
          <cx:pt idx="1835">2000000</cx:pt>
          <cx:pt idx="1836">800000</cx:pt>
          <cx:pt idx="1837">1800000</cx:pt>
          <cx:pt idx="1838">5000000</cx:pt>
          <cx:pt idx="1839">100000000</cx:pt>
          <cx:pt idx="1840">20000000</cx:pt>
          <cx:pt idx="1841">6000000</cx:pt>
          <cx:pt idx="1842">50000000</cx:pt>
          <cx:pt idx="1843">38000000</cx:pt>
          <cx:pt idx="1844">24000000</cx:pt>
          <cx:pt idx="1845">9000000</cx:pt>
          <cx:pt idx="1846">5000000</cx:pt>
          <cx:pt idx="1847">3000000</cx:pt>
          <cx:pt idx="1848">3000000</cx:pt>
          <cx:pt idx="1849">40000000</cx:pt>
          <cx:pt idx="1850">6900000</cx:pt>
          <cx:pt idx="1851">75000000</cx:pt>
          <cx:pt idx="1852">46000</cx:pt>
          <cx:pt idx="1853">14000000</cx:pt>
          <cx:pt idx="1854">10000000</cx:pt>
          <cx:pt idx="1855">50000000</cx:pt>
          <cx:pt idx="1856">33000000</cx:pt>
          <cx:pt idx="1857">33000000</cx:pt>
          <cx:pt idx="1858">24000000</cx:pt>
          <cx:pt idx="1859">1200000</cx:pt>
          <cx:pt idx="1860">1000000</cx:pt>
          <cx:pt idx="1861">12000000</cx:pt>
          <cx:pt idx="1862">3000000</cx:pt>
          <cx:pt idx="1863">1500000</cx:pt>
          <cx:pt idx="1864">6000000</cx:pt>
          <cx:pt idx="1865">44000000</cx:pt>
          <cx:pt idx="1866">2500000</cx:pt>
          <cx:pt idx="1867">10000000</cx:pt>
          <cx:pt idx="1868">50000000</cx:pt>
          <cx:pt idx="1869">50000000</cx:pt>
          <cx:pt idx="1870">2700000</cx:pt>
          <cx:pt idx="1871">21500000</cx:pt>
          <cx:pt idx="1872">1500000</cx:pt>
          <cx:pt idx="1873">26000000</cx:pt>
          <cx:pt idx="1874">28000000</cx:pt>
          <cx:pt idx="1875">55000000</cx:pt>
          <cx:pt idx="1876">1000000</cx:pt>
          <cx:pt idx="1877">2000000</cx:pt>
          <cx:pt idx="1878">32000000</cx:pt>
          <cx:pt idx="1879">15000000</cx:pt>
          <cx:pt idx="1880">33000000</cx:pt>
          <cx:pt idx="1881">1000000</cx:pt>
          <cx:pt idx="1882">6000000</cx:pt>
          <cx:pt idx="1883">25000000</cx:pt>
          <cx:pt idx="1884">500000</cx:pt>
          <cx:pt idx="1885">15000000</cx:pt>
          <cx:pt idx="1886">590000</cx:pt>
          <cx:pt idx="1887">60000000</cx:pt>
          <cx:pt idx="1888">10000000</cx:pt>
          <cx:pt idx="1889">3000000</cx:pt>
          <cx:pt idx="1890">2000000</cx:pt>
          <cx:pt idx="1891">2600000</cx:pt>
          <cx:pt idx="1892">30000000</cx:pt>
          <cx:pt idx="1893">30000000</cx:pt>
          <cx:pt idx="1894">2000000</cx:pt>
          <cx:pt idx="1895">500000</cx:pt>
          <cx:pt idx="1896">5000000</cx:pt>
          <cx:pt idx="1897">7000000</cx:pt>
          <cx:pt idx="1898">700000</cx:pt>
          <cx:pt idx="1899">25100000</cx:pt>
          <cx:pt idx="1900">500000</cx:pt>
          <cx:pt idx="1901">850000</cx:pt>
          <cx:pt idx="1902">80000000</cx:pt>
          <cx:pt idx="1903">1300000</cx:pt>
          <cx:pt idx="1904">16000000</cx:pt>
          <cx:pt idx="1905">18000000</cx:pt>
          <cx:pt idx="1906">13500000</cx:pt>
          <cx:pt idx="1907">5000000</cx:pt>
          <cx:pt idx="1908">4000000</cx:pt>
          <cx:pt idx="1909">1100000</cx:pt>
          <cx:pt idx="1910">3000000</cx:pt>
          <cx:pt idx="1911">7000000</cx:pt>
          <cx:pt idx="1912">8000000</cx:pt>
          <cx:pt idx="1913">1000000</cx:pt>
          <cx:pt idx="1914">22000000</cx:pt>
          <cx:pt idx="1915">20000000</cx:pt>
          <cx:pt idx="1916">2600000</cx:pt>
          <cx:pt idx="1917">1700000</cx:pt>
          <cx:pt idx="1918">20000000</cx:pt>
          <cx:pt idx="1919">70000000</cx:pt>
          <cx:pt idx="1920">16000000</cx:pt>
          <cx:pt idx="1921">40000000</cx:pt>
          <cx:pt idx="1922">800000</cx:pt>
          <cx:pt idx="1923">10000000</cx:pt>
          <cx:pt idx="1924">6000000</cx:pt>
          <cx:pt idx="1925">50000000</cx:pt>
          <cx:pt idx="1927">60000000</cx:pt>
          <cx:pt idx="1928">100000000</cx:pt>
          <cx:pt idx="1929">500000</cx:pt>
          <cx:pt idx="1930">15000000</cx:pt>
          <cx:pt idx="1931">140000000</cx:pt>
          <cx:pt idx="1932">950000</cx:pt>
          <cx:pt idx="1933">6800000</cx:pt>
          <cx:pt idx="1934">4000000</cx:pt>
          <cx:pt idx="1935">5000000</cx:pt>
          <cx:pt idx="1936">50000000</cx:pt>
          <cx:pt idx="1937">14000</cx:pt>
          <cx:pt idx="1938">15000000</cx:pt>
          <cx:pt idx="1939">2000000</cx:pt>
          <cx:pt idx="1940">1000000</cx:pt>
          <cx:pt idx="1941">20000000</cx:pt>
          <cx:pt idx="1942">850000</cx:pt>
          <cx:pt idx="1943">560000</cx:pt>
          <cx:pt idx="1944">4000000</cx:pt>
          <cx:pt idx="1945">18500000</cx:pt>
          <cx:pt idx="1946">15000000</cx:pt>
          <cx:pt idx="1947">3000000</cx:pt>
          <cx:pt idx="1948">3000000</cx:pt>
          <cx:pt idx="1949">2000000</cx:pt>
          <cx:pt idx="1950">20000000</cx:pt>
          <cx:pt idx="1951">6000000</cx:pt>
          <cx:pt idx="1952">27000000</cx:pt>
          <cx:pt idx="1953">500000</cx:pt>
          <cx:pt idx="1954">26000000</cx:pt>
          <cx:pt idx="1955">10000000</cx:pt>
          <cx:pt idx="1956">1000000</cx:pt>
          <cx:pt idx="1957">500000</cx:pt>
          <cx:pt idx="1958">1300000</cx:pt>
          <cx:pt idx="1959">500000</cx:pt>
          <cx:pt idx="1960">500000</cx:pt>
          <cx:pt idx="1961">1500000</cx:pt>
          <cx:pt idx="1962">5000000</cx:pt>
          <cx:pt idx="1963">17000000</cx:pt>
          <cx:pt idx="1964">3300000</cx:pt>
          <cx:pt idx="1965">20000000</cx:pt>
          <cx:pt idx="1966">500000</cx:pt>
          <cx:pt idx="1967">500000</cx:pt>
          <cx:pt idx="1968">14000000</cx:pt>
          <cx:pt idx="1969">7000000</cx:pt>
          <cx:pt idx="1970">500000</cx:pt>
          <cx:pt idx="1971">1000000</cx:pt>
          <cx:pt idx="1972">9000000</cx:pt>
          <cx:pt idx="1973">600000</cx:pt>
          <cx:pt idx="1974">3500000</cx:pt>
          <cx:pt idx="1975">500000</cx:pt>
          <cx:pt idx="1976">500000</cx:pt>
          <cx:pt idx="1977">42000000</cx:pt>
          <cx:pt idx="1978">500000</cx:pt>
          <cx:pt idx="1979">500000</cx:pt>
          <cx:pt idx="1980">35000000</cx:pt>
          <cx:pt idx="1981">500000</cx:pt>
          <cx:pt idx="1982">1900000</cx:pt>
          <cx:pt idx="1983">500000</cx:pt>
          <cx:pt idx="1984">35000000</cx:pt>
          <cx:pt idx="1985">500000</cx:pt>
          <cx:pt idx="1986">16000000</cx:pt>
          <cx:pt idx="1987">500000</cx:pt>
          <cx:pt idx="1988">500000</cx:pt>
          <cx:pt idx="1989">32000000</cx:pt>
          <cx:pt idx="1990">1000000</cx:pt>
          <cx:pt idx="1991">900000</cx:pt>
          <cx:pt idx="1992">2000000</cx:pt>
          <cx:pt idx="1993">10000000</cx:pt>
          <cx:pt idx="1994">4000000</cx:pt>
          <cx:pt idx="1995">1000000</cx:pt>
          <cx:pt idx="1996">1000000</cx:pt>
          <cx:pt idx="1997">16000000</cx:pt>
          <cx:pt idx="1998">600000</cx:pt>
          <cx:pt idx="1999">600000</cx:pt>
          <cx:pt idx="2000">1000000</cx:pt>
          <cx:pt idx="2001">1300000</cx:pt>
          <cx:pt idx="2002">1200000</cx:pt>
          <cx:pt idx="2003">105000000</cx:pt>
          <cx:pt idx="2004">650000</cx:pt>
          <cx:pt idx="2005">80000000</cx:pt>
          <cx:pt idx="2006">80000000</cx:pt>
          <cx:pt idx="2007">6000000</cx:pt>
          <cx:pt idx="2008">3500000</cx:pt>
          <cx:pt idx="2009">800000</cx:pt>
          <cx:pt idx="2010">750000</cx:pt>
          <cx:pt idx="2011">17000000</cx:pt>
          <cx:pt idx="2012">1300000</cx:pt>
          <cx:pt idx="2013">5000000</cx:pt>
          <cx:pt idx="2014">85000000</cx:pt>
          <cx:pt idx="2015">4500000</cx:pt>
          <cx:pt idx="2016">750000</cx:pt>
          <cx:pt idx="2017">1700000</cx:pt>
          <cx:pt idx="2018">1000000</cx:pt>
          <cx:pt idx="2019">13000000</cx:pt>
          <cx:pt idx="2020">1000000</cx:pt>
          <cx:pt idx="2021">1000000</cx:pt>
          <cx:pt idx="2022">4800000</cx:pt>
          <cx:pt idx="2023">3700000</cx:pt>
          <cx:pt idx="2024">42000000</cx:pt>
          <cx:pt idx="2025">15000000</cx:pt>
          <cx:pt idx="2026">800000</cx:pt>
          <cx:pt idx="2027">24000000</cx:pt>
          <cx:pt idx="2028">3000000</cx:pt>
          <cx:pt idx="2029">11000000</cx:pt>
          <cx:pt idx="2030">1500000</cx:pt>
          <cx:pt idx="2031">7500000</cx:pt>
          <cx:pt idx="2032">7000000</cx:pt>
          <cx:pt idx="2033">900000</cx:pt>
          <cx:pt idx="2034">825000</cx:pt>
          <cx:pt idx="2035">3000000</cx:pt>
          <cx:pt idx="2036">18000000</cx:pt>
          <cx:pt idx="2037">7000000</cx:pt>
          <cx:pt idx="2038">1000000</cx:pt>
          <cx:pt idx="2039">2000000</cx:pt>
          <cx:pt idx="2040">900000</cx:pt>
          <cx:pt idx="2041">4500000</cx:pt>
          <cx:pt idx="2042">900000</cx:pt>
          <cx:pt idx="2043">1000000</cx:pt>
          <cx:pt idx="2044">2000000</cx:pt>
          <cx:pt idx="2045">1000000</cx:pt>
          <cx:pt idx="2046">48000000</cx:pt>
          <cx:pt idx="2047">930000</cx:pt>
          <cx:pt idx="2048">913000</cx:pt>
          <cx:pt idx="2049">18000000</cx:pt>
          <cx:pt idx="2050">1000000</cx:pt>
          <cx:pt idx="2051">1300000</cx:pt>
          <cx:pt idx="2052">950000</cx:pt>
          <cx:pt idx="2053">950000</cx:pt>
          <cx:pt idx="2054">1592000</cx:pt>
          <cx:pt idx="2055">16000000</cx:pt>
          <cx:pt idx="2056">25000000</cx:pt>
          <cx:pt idx="2057">5000000</cx:pt>
          <cx:pt idx="2058">1000000</cx:pt>
          <cx:pt idx="2059">1000000</cx:pt>
          <cx:pt idx="2060">1000000</cx:pt>
          <cx:pt idx="2061">989000</cx:pt>
          <cx:pt idx="2062">1000000</cx:pt>
          <cx:pt idx="2063">1000000</cx:pt>
          <cx:pt idx="2064">1000000</cx:pt>
          <cx:pt idx="2065">28000000</cx:pt>
          <cx:pt idx="2066">1000000</cx:pt>
          <cx:pt idx="2067">1000000</cx:pt>
          <cx:pt idx="2068">1000000</cx:pt>
          <cx:pt idx="2069">1000000</cx:pt>
          <cx:pt idx="2070">1000000</cx:pt>
          <cx:pt idx="2071">1000000</cx:pt>
          <cx:pt idx="2072">1000000</cx:pt>
          <cx:pt idx="2073">1000000</cx:pt>
          <cx:pt idx="2074">23000000</cx:pt>
          <cx:pt idx="2075">1100000</cx:pt>
          <cx:pt idx="2076">2000000</cx:pt>
          <cx:pt idx="2077">1500000</cx:pt>
          <cx:pt idx="2078">1500000</cx:pt>
          <cx:pt idx="2079">1400000</cx:pt>
          <cx:pt idx="2080">4000000</cx:pt>
          <cx:pt idx="2081">20000000</cx:pt>
          <cx:pt idx="2082">1500000</cx:pt>
          <cx:pt idx="2083">6000000</cx:pt>
          <cx:pt idx="2084">1200000</cx:pt>
          <cx:pt idx="2085">20000000</cx:pt>
          <cx:pt idx="2086">1500000</cx:pt>
          <cx:pt idx="2087">3000000</cx:pt>
          <cx:pt idx="2088">4000000</cx:pt>
          <cx:pt idx="2089">1200000</cx:pt>
          <cx:pt idx="2090">16000000</cx:pt>
          <cx:pt idx="2091">4500000</cx:pt>
          <cx:pt idx="2092">15000000</cx:pt>
          <cx:pt idx="2093">2500000</cx:pt>
          <cx:pt idx="2094">15000000</cx:pt>
          <cx:pt idx="2095">1500000</cx:pt>
          <cx:pt idx="2096">1250000</cx:pt>
          <cx:pt idx="2097">50000000</cx:pt>
          <cx:pt idx="2098">8000000</cx:pt>
          <cx:pt idx="2099">1288000</cx:pt>
          <cx:pt idx="2100">18000000</cx:pt>
          <cx:pt idx="2101">65000000</cx:pt>
          <cx:pt idx="2102">1500000</cx:pt>
          <cx:pt idx="2103">7000000</cx:pt>
          <cx:pt idx="2104">17000000</cx:pt>
          <cx:pt idx="2105">1500000</cx:pt>
          <cx:pt idx="2106">22000000</cx:pt>
          <cx:pt idx="2107">2500000</cx:pt>
          <cx:pt idx="2108">1500000</cx:pt>
          <cx:pt idx="2109">75000000</cx:pt>
          <cx:pt idx="2110">2000000</cx:pt>
          <cx:pt idx="2111">30000000</cx:pt>
          <cx:pt idx="2112">1400000</cx:pt>
          <cx:pt idx="2113">1500000</cx:pt>
          <cx:pt idx="2114">1400000</cx:pt>
          <cx:pt idx="2115">48000000</cx:pt>
          <cx:pt idx="2116">4000000</cx:pt>
          <cx:pt idx="2117">1400000</cx:pt>
          <cx:pt idx="2118">5300000</cx:pt>
          <cx:pt idx="2119">1420000</cx:pt>
          <cx:pt idx="2120">2400000</cx:pt>
          <cx:pt idx="2121">55000000</cx:pt>
          <cx:pt idx="2122">1900000</cx:pt>
          <cx:pt idx="2123">40000000</cx:pt>
          <cx:pt idx="2124">6000000</cx:pt>
          <cx:pt idx="2125">56000000</cx:pt>
          <cx:pt idx="2126">25000000</cx:pt>
          <cx:pt idx="2127">145000000</cx:pt>
          <cx:pt idx="2128">1500000</cx:pt>
          <cx:pt idx="2129">13000000</cx:pt>
          <cx:pt idx="2130">1500000</cx:pt>
          <cx:pt idx="2131">1500000</cx:pt>
          <cx:pt idx="2132">2300000</cx:pt>
          <cx:pt idx="2133">10000000</cx:pt>
          <cx:pt idx="2134">2800000</cx:pt>
          <cx:pt idx="2135">7000000</cx:pt>
          <cx:pt idx="2136">1600000</cx:pt>
          <cx:pt idx="2137">4000000</cx:pt>
          <cx:pt idx="2138">35000000</cx:pt>
          <cx:pt idx="2139">2000000</cx:pt>
          <cx:pt idx="2140">2000000</cx:pt>
          <cx:pt idx="2141">6000000</cx:pt>
          <cx:pt idx="2142">35000000</cx:pt>
          <cx:pt idx="2143">1650000</cx:pt>
          <cx:pt idx="2144">8000000</cx:pt>
          <cx:pt idx="2145">4000000</cx:pt>
          <cx:pt idx="2146">14000000</cx:pt>
          <cx:pt idx="2147">2000000</cx:pt>
          <cx:pt idx="2148">50000000</cx:pt>
          <cx:pt idx="2149">12500000</cx:pt>
          <cx:pt idx="2150">5000000</cx:pt>
          <cx:pt idx="2151">3000000</cx:pt>
          <cx:pt idx="2152">1800000</cx:pt>
          <cx:pt idx="2153">1800000</cx:pt>
          <cx:pt idx="2154">12000000</cx:pt>
          <cx:pt idx="2155">2000000</cx:pt>
          <cx:pt idx="2156">6500000</cx:pt>
          <cx:pt idx="2157">2200000</cx:pt>
          <cx:pt idx="2158">40000000</cx:pt>
          <cx:pt idx="2159">11000000</cx:pt>
          <cx:pt idx="2160">50000000</cx:pt>
          <cx:pt idx="2161">5500000</cx:pt>
          <cx:pt idx="2162">2000000</cx:pt>
          <cx:pt idx="2163">10000000</cx:pt>
          <cx:pt idx="2164">16000000</cx:pt>
          <cx:pt idx="2165">40000000</cx:pt>
          <cx:pt idx="2166">2000000</cx:pt>
          <cx:pt idx="2167">5000000</cx:pt>
          <cx:pt idx="2168">2000000</cx:pt>
          <cx:pt idx="2169">40000000</cx:pt>
          <cx:pt idx="2170">20000000</cx:pt>
          <cx:pt idx="2171">10000000</cx:pt>
          <cx:pt idx="2172">15000000</cx:pt>
          <cx:pt idx="2173">2000000</cx:pt>
          <cx:pt idx="2174">5000000</cx:pt>
          <cx:pt idx="2175">2500000</cx:pt>
          <cx:pt idx="2176">15000000</cx:pt>
          <cx:pt idx="2177">3000000</cx:pt>
          <cx:pt idx="2178">15000000</cx:pt>
          <cx:pt idx="2179">2000000</cx:pt>
          <cx:pt idx="2180">2000000</cx:pt>
          <cx:pt idx="2181">2000000</cx:pt>
          <cx:pt idx="2182">2000000</cx:pt>
          <cx:pt idx="2183">2000000</cx:pt>
          <cx:pt idx="2184">2000000</cx:pt>
          <cx:pt idx="2185">2000000</cx:pt>
          <cx:pt idx="2186">2000000</cx:pt>
          <cx:pt idx="2187">2000000</cx:pt>
          <cx:pt idx="2188">16000000</cx:pt>
          <cx:pt idx="2189">13000000</cx:pt>
          <cx:pt idx="2190">28000000</cx:pt>
          <cx:pt idx="2191">15600000</cx:pt>
          <cx:pt idx="2192">27000000</cx:pt>
          <cx:pt idx="2193">16000000</cx:pt>
          <cx:pt idx="2194">2200000</cx:pt>
          <cx:pt idx="2195">2100000</cx:pt>
          <cx:pt idx="2196">2500000</cx:pt>
          <cx:pt idx="2197">20000000</cx:pt>
          <cx:pt idx="2198">20000000</cx:pt>
          <cx:pt idx="2199">15000000</cx:pt>
          <cx:pt idx="2200">55000000</cx:pt>
          <cx:pt idx="2201">22000000</cx:pt>
          <cx:pt idx="2202">10000000</cx:pt>
          <cx:pt idx="2203">23000000</cx:pt>
          <cx:pt idx="2204">40000000</cx:pt>
          <cx:pt idx="2205">2450000</cx:pt>
          <cx:pt idx="2206">7000000</cx:pt>
          <cx:pt idx="2207">5000000</cx:pt>
          <cx:pt idx="2208">2300000</cx:pt>
          <cx:pt idx="2209">3000000</cx:pt>
          <cx:pt idx="2210">15000000</cx:pt>
          <cx:pt idx="2211">10000000</cx:pt>
          <cx:pt idx="2212">2500000</cx:pt>
          <cx:pt idx="2213">7500000</cx:pt>
          <cx:pt idx="2214">2500000</cx:pt>
          <cx:pt idx="2215">2500000</cx:pt>
          <cx:pt idx="2216">6000000</cx:pt>
          <cx:pt idx="2217">2500000</cx:pt>
          <cx:pt idx="2218">10000000</cx:pt>
          <cx:pt idx="2219">2500000</cx:pt>
          <cx:pt idx="2220">10000000</cx:pt>
          <cx:pt idx="2221">18000000</cx:pt>
          <cx:pt idx="2222">40000000</cx:pt>
          <cx:pt idx="2223">50000000</cx:pt>
          <cx:pt idx="2224">15000000</cx:pt>
          <cx:pt idx="2225">8500000</cx:pt>
          <cx:pt idx="2226">20000000</cx:pt>
          <cx:pt idx="2227">35000000</cx:pt>
          <cx:pt idx="2228">20000000</cx:pt>
          <cx:pt idx="2229">9500000</cx:pt>
          <cx:pt idx="2230">6500000</cx:pt>
          <cx:pt idx="2231">2500000</cx:pt>
          <cx:pt idx="2232">25000000</cx:pt>
          <cx:pt idx="2233">5600000</cx:pt>
          <cx:pt idx="2234">5000000</cx:pt>
          <cx:pt idx="2235">2600000</cx:pt>
          <cx:pt idx="2236">14000000</cx:pt>
          <cx:pt idx="2237">6000000</cx:pt>
          <cx:pt idx="2238">3000000</cx:pt>
          <cx:pt idx="2239">2700000</cx:pt>
          <cx:pt idx="2240">3500000</cx:pt>
          <cx:pt idx="2241">2627000</cx:pt>
          <cx:pt idx="2242">40000000</cx:pt>
          <cx:pt idx="2243">22000000</cx:pt>
          <cx:pt idx="2244">4000000</cx:pt>
          <cx:pt idx="2245">2686585</cx:pt>
          <cx:pt idx="2246">3000000</cx:pt>
          <cx:pt idx="2247">4200000</cx:pt>
          <cx:pt idx="2248">22000000</cx:pt>
          <cx:pt idx="2249">18000000</cx:pt>
          <cx:pt idx="2250">6000000</cx:pt>
          <cx:pt idx="2251">26000000</cx:pt>
          <cx:pt idx="2252">5000000</cx:pt>
          <cx:pt idx="2253">15000000</cx:pt>
          <cx:pt idx="2254">14000000</cx:pt>
          <cx:pt idx="2255">3000000</cx:pt>
          <cx:pt idx="2256">25000000</cx:pt>
          <cx:pt idx="2257">38000000</cx:pt>
          <cx:pt idx="2258">18000000</cx:pt>
          <cx:pt idx="2259">7300000</cx:pt>
          <cx:pt idx="2260">3400000</cx:pt>
          <cx:pt idx="2261">50000000</cx:pt>
          <cx:pt idx="2262">20000000</cx:pt>
          <cx:pt idx="2263">40000000</cx:pt>
          <cx:pt idx="2264">3000000</cx:pt>
          <cx:pt idx="2265">100000000</cx:pt>
          <cx:pt idx="2266">6000000</cx:pt>
          <cx:pt idx="2267">3000000</cx:pt>
          <cx:pt idx="2268">3000000</cx:pt>
          <cx:pt idx="2269">8000000</cx:pt>
          <cx:pt idx="2270">4700000</cx:pt>
          <cx:pt idx="2271">3000000</cx:pt>
          <cx:pt idx="2272">3000000</cx:pt>
          <cx:pt idx="2273">3000000</cx:pt>
          <cx:pt idx="2274">3000000</cx:pt>
          <cx:pt idx="2275">10000000</cx:pt>
          <cx:pt idx="2276">50000000</cx:pt>
          <cx:pt idx="2277">5000000</cx:pt>
          <cx:pt idx="2278">13000000</cx:pt>
          <cx:pt idx="2279">38000000</cx:pt>
          <cx:pt idx="2280">19000000</cx:pt>
          <cx:pt idx="2281">4000000</cx:pt>
          <cx:pt idx="2282">10000000</cx:pt>
          <cx:pt idx="2283">3800000</cx:pt>
          <cx:pt idx="2284">4000000</cx:pt>
          <cx:pt idx="2285">18000000</cx:pt>
          <cx:pt idx="2286">8700000</cx:pt>
          <cx:pt idx="2287">3850000</cx:pt>
          <cx:pt idx="2288">21000000</cx:pt>
          <cx:pt idx="2289">7500000</cx:pt>
          <cx:pt idx="2290">5000000</cx:pt>
          <cx:pt idx="2291">3500000</cx:pt>
          <cx:pt idx="2292">60000000</cx:pt>
          <cx:pt idx="2293">8000000</cx:pt>
          <cx:pt idx="2294">30000000</cx:pt>
          <cx:pt idx="2295">40000000</cx:pt>
          <cx:pt idx="2296">7500000</cx:pt>
          <cx:pt idx="2297">10000000</cx:pt>
          <cx:pt idx="2298">15000000</cx:pt>
          <cx:pt idx="2299">3500000</cx:pt>
          <cx:pt idx="2300">6000000</cx:pt>
          <cx:pt idx="2301">3400000</cx:pt>
          <cx:pt idx="2302">35000000</cx:pt>
          <cx:pt idx="2303">3500000</cx:pt>
          <cx:pt idx="2304">4000000</cx:pt>
          <cx:pt idx="2305">3440000</cx:pt>
          <cx:pt idx="2306">25000000</cx:pt>
          <cx:pt idx="2307">4000000</cx:pt>
          <cx:pt idx="2308">3500000</cx:pt>
          <cx:pt idx="2309">12500000</cx:pt>
          <cx:pt idx="2310">30000000</cx:pt>
          <cx:pt idx="2311">10000000</cx:pt>
          <cx:pt idx="2312">5000000</cx:pt>
          <cx:pt idx="2313">130000000</cx:pt>
          <cx:pt idx="2314">60000000</cx:pt>
          <cx:pt idx="2315">8550000</cx:pt>
          <cx:pt idx="2316">4000000</cx:pt>
          <cx:pt idx="2317">14000000</cx:pt>
          <cx:pt idx="2318">4000000</cx:pt>
          <cx:pt idx="2319">4000000</cx:pt>
          <cx:pt idx="2320">4500000</cx:pt>
          <cx:pt idx="2321">110000000</cx:pt>
          <cx:pt idx="2322">8000000</cx:pt>
          <cx:pt idx="2323">3800000</cx:pt>
          <cx:pt idx="2324">39000000</cx:pt>
          <cx:pt idx="2325">4825000</cx:pt>
          <cx:pt idx="2326">40000000</cx:pt>
          <cx:pt idx="2327">28000000</cx:pt>
          <cx:pt idx="2328">70000000</cx:pt>
          <cx:pt idx="2329">20000000</cx:pt>
          <cx:pt idx="2330">4000000</cx:pt>
          <cx:pt idx="2331">4500000</cx:pt>
          <cx:pt idx="2332">3800000</cx:pt>
          <cx:pt idx="2333">3800000</cx:pt>
          <cx:pt idx="2334">4500000</cx:pt>
          <cx:pt idx="2335">6000000</cx:pt>
          <cx:pt idx="2336">10000000</cx:pt>
          <cx:pt idx="2337">3800000</cx:pt>
          <cx:pt idx="2338">10000000</cx:pt>
          <cx:pt idx="2339">4000000</cx:pt>
          <cx:pt idx="2340">4000000</cx:pt>
          <cx:pt idx="2341">15000000</cx:pt>
          <cx:pt idx="2342">4000000</cx:pt>
          <cx:pt idx="2343">12000000</cx:pt>
          <cx:pt idx="2344">6000000</cx:pt>
          <cx:pt idx="2345">4000000</cx:pt>
          <cx:pt idx="2346">5000000</cx:pt>
          <cx:pt idx="2347">5000000</cx:pt>
          <cx:pt idx="2348">6000000</cx:pt>
          <cx:pt idx="2349">5000000</cx:pt>
          <cx:pt idx="2350">10000000</cx:pt>
          <cx:pt idx="2351">37000000</cx:pt>
          <cx:pt idx="2352">6000000</cx:pt>
          <cx:pt idx="2353">4000000</cx:pt>
          <cx:pt idx="2354">4000000</cx:pt>
          <cx:pt idx="2355">4000000</cx:pt>
          <cx:pt idx="2356">4000000</cx:pt>
          <cx:pt idx="2357">4000000</cx:pt>
          <cx:pt idx="2358">60000000</cx:pt>
          <cx:pt idx="2359">4800000</cx:pt>
          <cx:pt idx="2360">16000000</cx:pt>
          <cx:pt idx="2361">8500000</cx:pt>
          <cx:pt idx="2362">23000000</cx:pt>
          <cx:pt idx="2363">33000000</cx:pt>
          <cx:pt idx="2364">12000000</cx:pt>
          <cx:pt idx="2365">4600000</cx:pt>
          <cx:pt idx="2366">90000000</cx:pt>
          <cx:pt idx="2367">9000000</cx:pt>
          <cx:pt idx="2368">4600000</cx:pt>
          <cx:pt idx="2369">7217600</cx:pt>
          <cx:pt idx="2370">20000000</cx:pt>
          <cx:pt idx="2371">5500000</cx:pt>
          <cx:pt idx="2372">6500000</cx:pt>
          <cx:pt idx="2373">15000000</cx:pt>
          <cx:pt idx="2374">8200000</cx:pt>
          <cx:pt idx="2375">8000000</cx:pt>
          <cx:pt idx="2376">20000000</cx:pt>
          <cx:pt idx="2377">17000000</cx:pt>
          <cx:pt idx="2378">35000000</cx:pt>
          <cx:pt idx="2379">9000000</cx:pt>
          <cx:pt idx="2380">35000000</cx:pt>
          <cx:pt idx="2381">23000000</cx:pt>
          <cx:pt idx="2382">42000000</cx:pt>
          <cx:pt idx="2383">7400000</cx:pt>
          <cx:pt idx="2384">4500000</cx:pt>
          <cx:pt idx="2385">6500000</cx:pt>
          <cx:pt idx="2386">5250000</cx:pt>
          <cx:pt idx="2387">27000000</cx:pt>
          <cx:pt idx="2388">27000000</cx:pt>
          <cx:pt idx="2389">15000000</cx:pt>
          <cx:pt idx="2390">18000000</cx:pt>
          <cx:pt idx="2391">10000000</cx:pt>
          <cx:pt idx="2392">30000000</cx:pt>
          <cx:pt idx="2393">20000000</cx:pt>
          <cx:pt idx="2394">15000000</cx:pt>
          <cx:pt idx="2395">8000000</cx:pt>
          <cx:pt idx="2396">15000000</cx:pt>
          <cx:pt idx="2397">20000000</cx:pt>
          <cx:pt idx="2398">14000000</cx:pt>
          <cx:pt idx="2399">18000000</cx:pt>
          <cx:pt idx="2400">7000000</cx:pt>
          <cx:pt idx="2401">100000000</cx:pt>
          <cx:pt idx="2402">5000000</cx:pt>
          <cx:pt idx="2403">35000000</cx:pt>
          <cx:pt idx="2404">5000000</cx:pt>
          <cx:pt idx="2405">21000000</cx:pt>
          <cx:pt idx="2406">5000000</cx:pt>
          <cx:pt idx="2407">16500000</cx:pt>
          <cx:pt idx="2408">85000000</cx:pt>
          <cx:pt idx="2409">79000000</cx:pt>
          <cx:pt idx="2410">7000000</cx:pt>
          <cx:pt idx="2411">5000000</cx:pt>
          <cx:pt idx="2412">5000000</cx:pt>
          <cx:pt idx="2413">5000000</cx:pt>
          <cx:pt idx="2414">137000000</cx:pt>
          <cx:pt idx="2415">5000000</cx:pt>
          <cx:pt idx="2416">60000000</cx:pt>
          <cx:pt idx="2417">35000000</cx:pt>
          <cx:pt idx="2418">30000000</cx:pt>
          <cx:pt idx="2419">8000000</cx:pt>
          <cx:pt idx="2420">5000000</cx:pt>
          <cx:pt idx="2421">7000000</cx:pt>
          <cx:pt idx="2422">5000000</cx:pt>
          <cx:pt idx="2423">8000000</cx:pt>
          <cx:pt idx="2424">70000000</cx:pt>
          <cx:pt idx="2425">10000000</cx:pt>
          <cx:pt idx="2426">12000000</cx:pt>
          <cx:pt idx="2427">55000000</cx:pt>
          <cx:pt idx="2428">15000000</cx:pt>
          <cx:pt idx="2429">60000000</cx:pt>
          <cx:pt idx="2430">49000000</cx:pt>
          <cx:pt idx="2431">7000000</cx:pt>
          <cx:pt idx="2432">13000000</cx:pt>
          <cx:pt idx="2433">6000000</cx:pt>
          <cx:pt idx="2434">10818775</cx:pt>
          <cx:pt idx="2435">26000000</cx:pt>
          <cx:pt idx="2436">6000000</cx:pt>
          <cx:pt idx="2437">57000000</cx:pt>
          <cx:pt idx="2438">7000000</cx:pt>
          <cx:pt idx="2439">12000000</cx:pt>
          <cx:pt idx="2440">19000000</cx:pt>
          <cx:pt idx="2441">7000000</cx:pt>
          <cx:pt idx="2442">50000000</cx:pt>
          <cx:pt idx="2443">7000000</cx:pt>
          <cx:pt idx="2444">17000000</cx:pt>
          <cx:pt idx="2445">65000000</cx:pt>
          <cx:pt idx="2446">5500000</cx:pt>
          <cx:pt idx="2447">6500000</cx:pt>
          <cx:pt idx="2448">5500000</cx:pt>
          <cx:pt idx="2449">7300000</cx:pt>
          <cx:pt idx="2450">25530000</cx:pt>
          <cx:pt idx="2451">27000000</cx:pt>
          <cx:pt idx="2452">50000000</cx:pt>
          <cx:pt idx="2453">5600000</cx:pt>
          <cx:pt idx="2454">6000000</cx:pt>
          <cx:pt idx="2455">15000000</cx:pt>
          <cx:pt idx="2456">6000000</cx:pt>
          <cx:pt idx="2457">7000000</cx:pt>
          <cx:pt idx="2458">57000000</cx:pt>
          <cx:pt idx="2459">20000000</cx:pt>
          <cx:pt idx="2460">10000000</cx:pt>
          <cx:pt idx="2461">8000000</cx:pt>
          <cx:pt idx="2462">64000000</cx:pt>
          <cx:pt idx="2463">10000000</cx:pt>
          <cx:pt idx="2464">9000000</cx:pt>
          <cx:pt idx="2465">6500000</cx:pt>
          <cx:pt idx="2466">15000000</cx:pt>
          <cx:pt idx="2467">6000000</cx:pt>
          <cx:pt idx="2468">6000000</cx:pt>
          <cx:pt idx="2469">15000000</cx:pt>
          <cx:pt idx="2470">6000000</cx:pt>
          <cx:pt idx="2471">30000000</cx:pt>
          <cx:pt idx="2472">7000000</cx:pt>
          <cx:pt idx="2473">6000000</cx:pt>
          <cx:pt idx="2474">43000000</cx:pt>
          <cx:pt idx="2475">6000000</cx:pt>
          <cx:pt idx="2476">8000000</cx:pt>
          <cx:pt idx="2477">35000000</cx:pt>
          <cx:pt idx="2478">20000000</cx:pt>
          <cx:pt idx="2479">9000000</cx:pt>
          <cx:pt idx="2480">12000000</cx:pt>
          <cx:pt idx="2481">40000000</cx:pt>
          <cx:pt idx="2482">6200000</cx:pt>
          <cx:pt idx="2483">7200000</cx:pt>
          <cx:pt idx="2484">40000000</cx:pt>
          <cx:pt idx="2485">25000000</cx:pt>
          <cx:pt idx="2486">20000000</cx:pt>
          <cx:pt idx="2487">11000000</cx:pt>
          <cx:pt idx="2488">20000000</cx:pt>
          <cx:pt idx="2489">8000000</cx:pt>
          <cx:pt idx="2490">60000000</cx:pt>
          <cx:pt idx="2491">95000000</cx:pt>
          <cx:pt idx="2492">15000000</cx:pt>
          <cx:pt idx="2493">35000000</cx:pt>
          <cx:pt idx="2494">20000000</cx:pt>
          <cx:pt idx="2495">8000000</cx:pt>
          <cx:pt idx="2496">9200000</cx:pt>
          <cx:pt idx="2497">20000000</cx:pt>
          <cx:pt idx="2498">13000000</cx:pt>
          <cx:pt idx="2499">6500000</cx:pt>
          <cx:pt idx="2500">10000000</cx:pt>
          <cx:pt idx="2501">6500000</cx:pt>
          <cx:pt idx="2502">6500000</cx:pt>
          <cx:pt idx="2503">13500000</cx:pt>
          <cx:pt idx="2504">12000000</cx:pt>
          <cx:pt idx="2505">7000000</cx:pt>
          <cx:pt idx="2506">7000000</cx:pt>
          <cx:pt idx="2507">40000000</cx:pt>
          <cx:pt idx="2508">75000000</cx:pt>
          <cx:pt idx="2509">7000000</cx:pt>
          <cx:pt idx="2510">20000000</cx:pt>
          <cx:pt idx="2511">20000000</cx:pt>
          <cx:pt idx="2512">7000000</cx:pt>
          <cx:pt idx="2513">15000000</cx:pt>
          <cx:pt idx="2514">45000000</cx:pt>
          <cx:pt idx="2515">29000000</cx:pt>
          <cx:pt idx="2516">68000000</cx:pt>
          <cx:pt idx="2517">20000000</cx:pt>
          <cx:pt idx="2518">10000000</cx:pt>
          <cx:pt idx="2519">6800000</cx:pt>
          <cx:pt idx="2520">13000000</cx:pt>
          <cx:pt idx="2521">7000000</cx:pt>
          <cx:pt idx="2522">8495000</cx:pt>
          <cx:pt idx="2523">80000000</cx:pt>
          <cx:pt idx="2524">20000000</cx:pt>
          <cx:pt idx="2525">6800000</cx:pt>
          <cx:pt idx="2526">30000000</cx:pt>
          <cx:pt idx="2527">10000000</cx:pt>
          <cx:pt idx="2528">7000000</cx:pt>
          <cx:pt idx="2529">31000000</cx:pt>
          <cx:pt idx="2530">16000000</cx:pt>
          <cx:pt idx="2531">23000000</cx:pt>
          <cx:pt idx="2532">37000000</cx:pt>
          <cx:pt idx="2533">15000000</cx:pt>
          <cx:pt idx="2534">8000000</cx:pt>
          <cx:pt idx="2535">30000000</cx:pt>
          <cx:pt idx="2536">35000000</cx:pt>
          <cx:pt idx="2537">10000000</cx:pt>
          <cx:pt idx="2538">7000000</cx:pt>
          <cx:pt idx="2539">10000000</cx:pt>
          <cx:pt idx="2540">66000000</cx:pt>
          <cx:pt idx="2541">12000000</cx:pt>
          <cx:pt idx="2542">7000000</cx:pt>
          <cx:pt idx="2543">92000000</cx:pt>
          <cx:pt idx="2544">35000000</cx:pt>
          <cx:pt idx="2545">24000000</cx:pt>
          <cx:pt idx="2546">12000000</cx:pt>
          <cx:pt idx="2547">12000000</cx:pt>
          <cx:pt idx="2548">12000000</cx:pt>
          <cx:pt idx="2549">9600000</cx:pt>
          <cx:pt idx="2550">13000000</cx:pt>
          <cx:pt idx="2551">40000000</cx:pt>
          <cx:pt idx="2552">40000000</cx:pt>
          <cx:pt idx="2553">25000000</cx:pt>
          <cx:pt idx="2554">23000000</cx:pt>
          <cx:pt idx="2555">23000000</cx:pt>
          <cx:pt idx="2556">7900000</cx:pt>
          <cx:pt idx="2557">15000000</cx:pt>
          <cx:pt idx="2558">11000000</cx:pt>
          <cx:pt idx="2559">25000000</cx:pt>
          <cx:pt idx="2560">12000000</cx:pt>
          <cx:pt idx="2561">7500000</cx:pt>
          <cx:pt idx="2562">70000000</cx:pt>
          <cx:pt idx="2563">20000000</cx:pt>
          <cx:pt idx="2564">110000000</cx:pt>
          <cx:pt idx="2565">8000000</cx:pt>
          <cx:pt idx="2566">15000000</cx:pt>
          <cx:pt idx="2567">8000000</cx:pt>
          <cx:pt idx="2568">9000000</cx:pt>
          <cx:pt idx="2569">30000000</cx:pt>
          <cx:pt idx="2570">30000000</cx:pt>
          <cx:pt idx="2571">80000000</cx:pt>
          <cx:pt idx="2572">130000000</cx:pt>
          <cx:pt idx="2573">18000000</cx:pt>
          <cx:pt idx="2574">17000000</cx:pt>
          <cx:pt idx="2575">20000000</cx:pt>
          <cx:pt idx="2576">8000000</cx:pt>
          <cx:pt idx="2577">8000000</cx:pt>
          <cx:pt idx="2578">10000000</cx:pt>
          <cx:pt idx="2579">70000000</cx:pt>
          <cx:pt idx="2580">8000000</cx:pt>
          <cx:pt idx="2581">8000000</cx:pt>
          <cx:pt idx="2582">24000000</cx:pt>
          <cx:pt idx="2583">17000000</cx:pt>
          <cx:pt idx="2584">28000000</cx:pt>
          <cx:pt idx="2585">15500000</cx:pt>
          <cx:pt idx="2586">22000000</cx:pt>
          <cx:pt idx="2587">15000000</cx:pt>
          <cx:pt idx="2588">53000000</cx:pt>
          <cx:pt idx="2589">10000000</cx:pt>
          <cx:pt idx="2590">20000000</cx:pt>
          <cx:pt idx="2591">8000000</cx:pt>
          <cx:pt idx="2592">8000000</cx:pt>
          <cx:pt idx="2593">25000000</cx:pt>
          <cx:pt idx="2594">8000000</cx:pt>
          <cx:pt idx="2595">8000000</cx:pt>
          <cx:pt idx="2596">25000000</cx:pt>
          <cx:pt idx="2597">10000000</cx:pt>
          <cx:pt idx="2598">11000000</cx:pt>
          <cx:pt idx="2599">18500000</cx:pt>
          <cx:pt idx="2600">8000000</cx:pt>
          <cx:pt idx="2601">9000000</cx:pt>
          <cx:pt idx="2602">11000000</cx:pt>
          <cx:pt idx="2603">12000000</cx:pt>
          <cx:pt idx="2604">13000000</cx:pt>
          <cx:pt idx="2605">13500000</cx:pt>
          <cx:pt idx="2606">9000000</cx:pt>
          <cx:pt idx="2607">25000000</cx:pt>
          <cx:pt idx="2608">12000000</cx:pt>
          <cx:pt idx="2609">10000000</cx:pt>
          <cx:pt idx="2610">135000000</cx:pt>
          <cx:pt idx="2611">13000000</cx:pt>
          <cx:pt idx="2612">95000000</cx:pt>
          <cx:pt idx="2613">9000000</cx:pt>
          <cx:pt idx="2614">58000000</cx:pt>
          <cx:pt idx="2615">13000000</cx:pt>
          <cx:pt idx="2616">40000000</cx:pt>
          <cx:pt idx="2617">30000000</cx:pt>
          <cx:pt idx="2618">11000000</cx:pt>
          <cx:pt idx="2619">35000000</cx:pt>
          <cx:pt idx="2620">50000000</cx:pt>
          <cx:pt idx="2621">11000000</cx:pt>
          <cx:pt idx="2622">30000000</cx:pt>
          <cx:pt idx="2623">20000000</cx:pt>
          <cx:pt idx="2624">11500000</cx:pt>
          <cx:pt idx="2625">10000000</cx:pt>
          <cx:pt idx="2626">17000000</cx:pt>
          <cx:pt idx="2627">8500000</cx:pt>
          <cx:pt idx="2628">75000000</cx:pt>
          <cx:pt idx="2629">10000000</cx:pt>
          <cx:pt idx="2630">8500000</cx:pt>
          <cx:pt idx="2631">8400000</cx:pt>
          <cx:pt idx="2632">22000000</cx:pt>
          <cx:pt idx="2633">35000000</cx:pt>
          <cx:pt idx="2634">50000000</cx:pt>
          <cx:pt idx="2635">200000000</cx:pt>
          <cx:pt idx="2636">109000000</cx:pt>
          <cx:pt idx="2637">30000000</cx:pt>
          <cx:pt idx="2638">15000000</cx:pt>
          <cx:pt idx="2639">39000000</cx:pt>
          <cx:pt idx="2640">15000000</cx:pt>
          <cx:pt idx="2641">12800000</cx:pt>
          <cx:pt idx="2642">9000000</cx:pt>
          <cx:pt idx="2643">8900000</cx:pt>
          <cx:pt idx="2644">10000000</cx:pt>
          <cx:pt idx="2645">10000000</cx:pt>
          <cx:pt idx="2646">50000000</cx:pt>
          <cx:pt idx="2647">25000000</cx:pt>
          <cx:pt idx="2648">20000000</cx:pt>
          <cx:pt idx="2649">12000000</cx:pt>
          <cx:pt idx="2650">25000000</cx:pt>
          <cx:pt idx="2651">9000000</cx:pt>
          <cx:pt idx="2652">65000000</cx:pt>
          <cx:pt idx="2653">209000000</cx:pt>
          <cx:pt idx="2654">45000000</cx:pt>
          <cx:pt idx="2655">250000000</cx:pt>
          <cx:pt idx="2656">10000000</cx:pt>
          <cx:pt idx="2657">19000000</cx:pt>
          <cx:pt idx="2658">60000000</cx:pt>
          <cx:pt idx="2659">20000000</cx:pt>
          <cx:pt idx="2660">25000000</cx:pt>
          <cx:pt idx="2661">9000000</cx:pt>
          <cx:pt idx="2662">10000000</cx:pt>
          <cx:pt idx="2663">9000000</cx:pt>
          <cx:pt idx="2664">15000000</cx:pt>
          <cx:pt idx="2665">26000000</cx:pt>
          <cx:pt idx="2666">40000000</cx:pt>
          <cx:pt idx="2667">11000000</cx:pt>
          <cx:pt idx="2668">40000000</cx:pt>
          <cx:pt idx="2669">30000000</cx:pt>
          <cx:pt idx="2670">50000000</cx:pt>
          <cx:pt idx="2671">10000000</cx:pt>
          <cx:pt idx="2672">10000000</cx:pt>
          <cx:pt idx="2673">35000000</cx:pt>
          <cx:pt idx="2674">10000000</cx:pt>
          <cx:pt idx="2675">35000000</cx:pt>
          <cx:pt idx="2676">60000000</cx:pt>
          <cx:pt idx="2677">60000000</cx:pt>
          <cx:pt idx="2678">22000000</cx:pt>
          <cx:pt idx="2679">85000000</cx:pt>
          <cx:pt idx="2680">88000000</cx:pt>
          <cx:pt idx="2681">18000000</cx:pt>
          <cx:pt idx="2682">14000000</cx:pt>
          <cx:pt idx="2683">63000000</cx:pt>
          <cx:pt idx="2684">15000000</cx:pt>
          <cx:pt idx="2685">26000000</cx:pt>
          <cx:pt idx="2686">65000000</cx:pt>
          <cx:pt idx="2687">45000000</cx:pt>
          <cx:pt idx="2688">10000000</cx:pt>
          <cx:pt idx="2689">10000000</cx:pt>
          <cx:pt idx="2690">20000000</cx:pt>
          <cx:pt idx="2691">9500000</cx:pt>
          <cx:pt idx="2692">20000000</cx:pt>
          <cx:pt idx="2693">60000000</cx:pt>
          <cx:pt idx="2694">20000000</cx:pt>
          <cx:pt idx="2695">10000000</cx:pt>
          <cx:pt idx="2696">18000000</cx:pt>
          <cx:pt idx="2697">10000000</cx:pt>
          <cx:pt idx="2698">9600000</cx:pt>
          <cx:pt idx="2699">22000000</cx:pt>
          <cx:pt idx="2700">10000000</cx:pt>
          <cx:pt idx="2701">10000000</cx:pt>
          <cx:pt idx="2702">52000000</cx:pt>
          <cx:pt idx="2703">10000000</cx:pt>
          <cx:pt idx="2704">12000000</cx:pt>
          <cx:pt idx="2705">10000000</cx:pt>
          <cx:pt idx="2706">15000000</cx:pt>
          <cx:pt idx="2707">14000000</cx:pt>
          <cx:pt idx="2708">58000000</cx:pt>
          <cx:pt idx="2709">35000000</cx:pt>
          <cx:pt idx="2710">22000000</cx:pt>
          <cx:pt idx="2711">10000000</cx:pt>
          <cx:pt idx="2712">12000000</cx:pt>
          <cx:pt idx="2713">15000000</cx:pt>
          <cx:pt idx="2714">40000000</cx:pt>
          <cx:pt idx="2715">60000000</cx:pt>
          <cx:pt idx="2716">36000000</cx:pt>
          <cx:pt idx="2717">13000000</cx:pt>
          <cx:pt idx="2718">10000000</cx:pt>
          <cx:pt idx="2719">10000000</cx:pt>
          <cx:pt idx="2720">35000000</cx:pt>
          <cx:pt idx="2721">25000000</cx:pt>
          <cx:pt idx="2722">12000000</cx:pt>
          <cx:pt idx="2723">60000000</cx:pt>
          <cx:pt idx="2724">15000000</cx:pt>
          <cx:pt idx="2725">10000000</cx:pt>
          <cx:pt idx="2726">23000000</cx:pt>
          <cx:pt idx="2727">10000000</cx:pt>
          <cx:pt idx="2728">26000000</cx:pt>
          <cx:pt idx="2729">10000000</cx:pt>
          <cx:pt idx="2730">10000000</cx:pt>
          <cx:pt idx="2731">18000000</cx:pt>
          <cx:pt idx="2732">25000000</cx:pt>
          <cx:pt idx="2733">15000000</cx:pt>
          <cx:pt idx="2734">16000000</cx:pt>
          <cx:pt idx="2735">48000000</cx:pt>
          <cx:pt idx="2736">56000000</cx:pt>
          <cx:pt idx="2737">17000000</cx:pt>
          <cx:pt idx="2738">28000000</cx:pt>
          <cx:pt idx="2739">18000000</cx:pt>
          <cx:pt idx="2740">40000000</cx:pt>
          <cx:pt idx="2741">23000000</cx:pt>
          <cx:pt idx="2742">12000000</cx:pt>
          <cx:pt idx="2743">50000000</cx:pt>
          <cx:pt idx="2744">80000000</cx:pt>
          <cx:pt idx="2745">65000000</cx:pt>
          <cx:pt idx="2746">18000000</cx:pt>
          <cx:pt idx="2747">17000000</cx:pt>
          <cx:pt idx="2748">140000000</cx:pt>
          <cx:pt idx="2749">15000000</cx:pt>
          <cx:pt idx="2750">20000000</cx:pt>
          <cx:pt idx="2751">12000000</cx:pt>
          <cx:pt idx="2752">25000000</cx:pt>
          <cx:pt idx="2753">25000000</cx:pt>
          <cx:pt idx="2754">22000000</cx:pt>
          <cx:pt idx="2755">20000000</cx:pt>
          <cx:pt idx="2756">17500000</cx:pt>
          <cx:pt idx="2757">12000000</cx:pt>
          <cx:pt idx="2758">25000000</cx:pt>
          <cx:pt idx="2759">15000000</cx:pt>
          <cx:pt idx="2760">19000000</cx:pt>
          <cx:pt idx="2761">40000000</cx:pt>
          <cx:pt idx="2762">34000000</cx:pt>
          <cx:pt idx="2763">15000000</cx:pt>
          <cx:pt idx="2764">11000000</cx:pt>
          <cx:pt idx="2765">48000000</cx:pt>
          <cx:pt idx="2766">25000000</cx:pt>
          <cx:pt idx="2767">22000000</cx:pt>
          <cx:pt idx="2768">28000000</cx:pt>
          <cx:pt idx="2769">30000000</cx:pt>
          <cx:pt idx="2770">100000000</cx:pt>
          <cx:pt idx="2771">35000000</cx:pt>
          <cx:pt idx="2772">150000000</cx:pt>
          <cx:pt idx="2773">15000000</cx:pt>
          <cx:pt idx="2774">12000000</cx:pt>
          <cx:pt idx="2775">15000000</cx:pt>
          <cx:pt idx="2776">23000000</cx:pt>
          <cx:pt idx="2777">23000000</cx:pt>
          <cx:pt idx="2778">50000000</cx:pt>
          <cx:pt idx="2779">25000000</cx:pt>
          <cx:pt idx="2780">40000000</cx:pt>
          <cx:pt idx="2781">20000000</cx:pt>
          <cx:pt idx="2782">13000000</cx:pt>
          <cx:pt idx="2783">80000000</cx:pt>
          <cx:pt idx="2784">14000000</cx:pt>
          <cx:pt idx="2785">25000000</cx:pt>
          <cx:pt idx="2786">40000000</cx:pt>
          <cx:pt idx="2787">17000000</cx:pt>
          <cx:pt idx="2788">13000000</cx:pt>
          <cx:pt idx="2789">15000000</cx:pt>
          <cx:pt idx="2790">24000000</cx:pt>
          <cx:pt idx="2791">27000000</cx:pt>
          <cx:pt idx="2792">25000000</cx:pt>
          <cx:pt idx="2793">30000000</cx:pt>
          <cx:pt idx="2794">38000000</cx:pt>
          <cx:pt idx="2795">20000000</cx:pt>
          <cx:pt idx="2796">11350000</cx:pt>
          <cx:pt idx="2797">12000000</cx:pt>
          <cx:pt idx="2798">16000000</cx:pt>
          <cx:pt idx="2799">28000000</cx:pt>
          <cx:pt idx="2800">12500000</cx:pt>
          <cx:pt idx="2801">25000000</cx:pt>
          <cx:pt idx="2802">19400000</cx:pt>
          <cx:pt idx="2803">11400000</cx:pt>
          <cx:pt idx="2804">50000000</cx:pt>
          <cx:pt idx="2805">12500000</cx:pt>
          <cx:pt idx="2806">20000000</cx:pt>
          <cx:pt idx="2807">12000000</cx:pt>
          <cx:pt idx="2808">40000000</cx:pt>
          <cx:pt idx="2809">120000000</cx:pt>
          <cx:pt idx="2810">23000000</cx:pt>
          <cx:pt idx="2811">30000000</cx:pt>
          <cx:pt idx="2812">20000000</cx:pt>
          <cx:pt idx="2813">14000000</cx:pt>
          <cx:pt idx="2814">26000000</cx:pt>
          <cx:pt idx="2815">78000000</cx:pt>
          <cx:pt idx="2816">24000000</cx:pt>
          <cx:pt idx="2817">16000000</cx:pt>
          <cx:pt idx="2818">12000000</cx:pt>
          <cx:pt idx="2819">12800000</cx:pt>
          <cx:pt idx="2820">30000000</cx:pt>
          <cx:pt idx="2821">12000000</cx:pt>
          <cx:pt idx="2822">30000000</cx:pt>
          <cx:pt idx="2823">55000000</cx:pt>
          <cx:pt idx="2824">12000000</cx:pt>
          <cx:pt idx="2825">135000000</cx:pt>
          <cx:pt idx="2826">12000000</cx:pt>
          <cx:pt idx="2827">13000000</cx:pt>
          <cx:pt idx="2828">125000000</cx:pt>
          <cx:pt idx="2829">19000000</cx:pt>
          <cx:pt idx="2830">13000000</cx:pt>
          <cx:pt idx="2831">12000000</cx:pt>
          <cx:pt idx="2832">12000000</cx:pt>
          <cx:pt idx="2833">20000000</cx:pt>
          <cx:pt idx="2834">20000000</cx:pt>
          <cx:pt idx="2835">12000000</cx:pt>
          <cx:pt idx="2836">20000000</cx:pt>
          <cx:pt idx="2837">25000000</cx:pt>
          <cx:pt idx="2838">13000000</cx:pt>
          <cx:pt idx="2839">20000000</cx:pt>
          <cx:pt idx="2840">18000000</cx:pt>
          <cx:pt idx="2841">18500000</cx:pt>
          <cx:pt idx="2842">30000000</cx:pt>
          <cx:pt idx="2843">17000000</cx:pt>
          <cx:pt idx="2844">29000000</cx:pt>
          <cx:pt idx="2845">35000000</cx:pt>
          <cx:pt idx="2846">18000000</cx:pt>
          <cx:pt idx="2847">35000000</cx:pt>
          <cx:pt idx="2848">21000000</cx:pt>
          <cx:pt idx="2849">26000000</cx:pt>
          <cx:pt idx="2850">14000000</cx:pt>
          <cx:pt idx="2851">30000000</cx:pt>
          <cx:pt idx="2852">18000000</cx:pt>
          <cx:pt idx="2853">22000000</cx:pt>
          <cx:pt idx="2854">40000000</cx:pt>
          <cx:pt idx="2855">23000000</cx:pt>
          <cx:pt idx="2856">55000000</cx:pt>
          <cx:pt idx="2857">20000000</cx:pt>
          <cx:pt idx="2858">22000000</cx:pt>
          <cx:pt idx="2859">50000000</cx:pt>
          <cx:pt idx="2860">15000000</cx:pt>
          <cx:pt idx="2861">40000000</cx:pt>
          <cx:pt idx="2862">65000000</cx:pt>
          <cx:pt idx="2863">20000000</cx:pt>
          <cx:pt idx="2864">27000000</cx:pt>
          <cx:pt idx="2865">13000000</cx:pt>
          <cx:pt idx="2866">13000000</cx:pt>
          <cx:pt idx="2867">20000000</cx:pt>
          <cx:pt idx="2868">30000000</cx:pt>
          <cx:pt idx="2869">13000000</cx:pt>
          <cx:pt idx="2870">15000000</cx:pt>
          <cx:pt idx="2871">23500000</cx:pt>
          <cx:pt idx="2872">44000000</cx:pt>
          <cx:pt idx="2873">30000000</cx:pt>
          <cx:pt idx="2874">45000000</cx:pt>
          <cx:pt idx="2875">17000000</cx:pt>
          <cx:pt idx="2876">40000000</cx:pt>
          <cx:pt idx="2877">13000000</cx:pt>
          <cx:pt idx="2878">14000000</cx:pt>
          <cx:pt idx="2879">15000000</cx:pt>
          <cx:pt idx="2880">15000000</cx:pt>
          <cx:pt idx="2881">30000000</cx:pt>
          <cx:pt idx="2882">16000000</cx:pt>
          <cx:pt idx="2883">14000000</cx:pt>
          <cx:pt idx="2884">35000000</cx:pt>
          <cx:pt idx="2885">13400000</cx:pt>
          <cx:pt idx="2886">127000000</cx:pt>
          <cx:pt idx="2887">13500000</cx:pt>
          <cx:pt idx="2888">19430000</cx:pt>
          <cx:pt idx="2889">58000000</cx:pt>
          <cx:pt idx="2890">32000000</cx:pt>
          <cx:pt idx="2891">40000000</cx:pt>
          <cx:pt idx="2892">55000000</cx:pt>
          <cx:pt idx="2893">13500000</cx:pt>
          <cx:pt idx="2894">69000000</cx:pt>
          <cx:pt idx="2895">20000000</cx:pt>
          <cx:pt idx="2896">25000000</cx:pt>
          <cx:pt idx="2897">18000000</cx:pt>
          <cx:pt idx="2898">24000000</cx:pt>
          <cx:pt idx="2899">16000000</cx:pt>
          <cx:pt idx="2900">18000000</cx:pt>
          <cx:pt idx="2901">160000000</cx:pt>
          <cx:pt idx="2902">40000000</cx:pt>
          <cx:pt idx="2903">15000000</cx:pt>
          <cx:pt idx="2904">15000000</cx:pt>
          <cx:pt idx="2905">26000000</cx:pt>
          <cx:pt idx="2906">18000000</cx:pt>
          <cx:pt idx="2907">27000000</cx:pt>
          <cx:pt idx="2908">26000000</cx:pt>
          <cx:pt idx="2909">35000000</cx:pt>
          <cx:pt idx="2910">14000000</cx:pt>
          <cx:pt idx="2911">25000000</cx:pt>
          <cx:pt idx="2912">175000000</cx:pt>
          <cx:pt idx="2913">14000000</cx:pt>
          <cx:pt idx="2914">14000000</cx:pt>
          <cx:pt idx="2915">14000000</cx:pt>
          <cx:pt idx="2916">38000000</cx:pt>
          <cx:pt idx="2917">15000000</cx:pt>
          <cx:pt idx="2918">25000000</cx:pt>
          <cx:pt idx="2919">20000000</cx:pt>
          <cx:pt idx="2920">60000000</cx:pt>
          <cx:pt idx="2921">16000000</cx:pt>
          <cx:pt idx="2922">61000000</cx:pt>
          <cx:pt idx="2923">80000000</cx:pt>
          <cx:pt idx="2924">70000000</cx:pt>
          <cx:pt idx="2925">25000000</cx:pt>
          <cx:pt idx="2926">14200000</cx:pt>
          <cx:pt idx="2927">31000000</cx:pt>
          <cx:pt idx="2928">21000000</cx:pt>
          <cx:pt idx="2929">90000000</cx:pt>
          <cx:pt idx="2930">32000000</cx:pt>
          <cx:pt idx="2931">25000000</cx:pt>
          <cx:pt idx="2932">18000000</cx:pt>
          <cx:pt idx="2933">20000000</cx:pt>
          <cx:pt idx="2934">25000000</cx:pt>
          <cx:pt idx="2935">30000000</cx:pt>
          <cx:pt idx="2936">18000000</cx:pt>
          <cx:pt idx="2937">20000000</cx:pt>
          <cx:pt idx="2938">34000000</cx:pt>
          <cx:pt idx="2939">16000000</cx:pt>
          <cx:pt idx="2940">15500000</cx:pt>
          <cx:pt idx="2941">16000000</cx:pt>
          <cx:pt idx="2942">105000000</cx:pt>
          <cx:pt idx="2943">24000000</cx:pt>
          <cx:pt idx="2944">15000000</cx:pt>
          <cx:pt idx="2945">16000000</cx:pt>
          <cx:pt idx="2946">37000000</cx:pt>
          <cx:pt idx="2947">35000000</cx:pt>
          <cx:pt idx="2948">15000000</cx:pt>
          <cx:pt idx="2949">150000000</cx:pt>
          <cx:pt idx="2950">15000000</cx:pt>
          <cx:pt idx="2951">40000000</cx:pt>
          <cx:pt idx="2952">20000000</cx:pt>
          <cx:pt idx="2953">25000000</cx:pt>
          <cx:pt idx="2954">17000000</cx:pt>
          <cx:pt idx="2955">35000000</cx:pt>
          <cx:pt idx="2956">20000000</cx:pt>
          <cx:pt idx="2957">18000000</cx:pt>
          <cx:pt idx="2958">15000000</cx:pt>
          <cx:pt idx="2959">40000000</cx:pt>
          <cx:pt idx="2960">50000000</cx:pt>
          <cx:pt idx="2961">30000000</cx:pt>
          <cx:pt idx="2962">20000000</cx:pt>
          <cx:pt idx="2963">40000000</cx:pt>
          <cx:pt idx="2964">25000000</cx:pt>
          <cx:pt idx="2965">170000000</cx:pt>
          <cx:pt idx="2966">15000000</cx:pt>
          <cx:pt idx="2967">25000000</cx:pt>
          <cx:pt idx="2968">52000000</cx:pt>
          <cx:pt idx="2969">15000000</cx:pt>
          <cx:pt idx="2970">15000000</cx:pt>
          <cx:pt idx="2971">15000000</cx:pt>
          <cx:pt idx="2972">20000000</cx:pt>
          <cx:pt idx="2973">17000000</cx:pt>
          <cx:pt idx="2974">30000000</cx:pt>
          <cx:pt idx="2975">52000000</cx:pt>
          <cx:pt idx="2976">22000000</cx:pt>
          <cx:pt idx="2977">15500000</cx:pt>
          <cx:pt idx="2978">15500000</cx:pt>
          <cx:pt idx="2979">15300000</cx:pt>
          <cx:pt idx="2980">38000000</cx:pt>
          <cx:pt idx="2981">69500000</cx:pt>
          <cx:pt idx="2982">35000000</cx:pt>
          <cx:pt idx="2983">16000000</cx:pt>
          <cx:pt idx="2984">17000000</cx:pt>
          <cx:pt idx="2985">150000000</cx:pt>
          <cx:pt idx="2986">35000000</cx:pt>
          <cx:pt idx="2987">55000000</cx:pt>
          <cx:pt idx="2988">23000000</cx:pt>
          <cx:pt idx="2989">24000000</cx:pt>
          <cx:pt idx="2990">52000000</cx:pt>
          <cx:pt idx="2991">32000000</cx:pt>
          <cx:pt idx="2992">40000000</cx:pt>
          <cx:pt idx="2993">16000000</cx:pt>
          <cx:pt idx="2994">35000000</cx:pt>
          <cx:pt idx="2995">20000000</cx:pt>
          <cx:pt idx="2996">30000000</cx:pt>
          <cx:pt idx="2997">30000000</cx:pt>
          <cx:pt idx="2998">16000000</cx:pt>
          <cx:pt idx="2999">20000000</cx:pt>
          <cx:pt idx="3000">20000000</cx:pt>
          <cx:pt idx="3001">37000000</cx:pt>
          <cx:pt idx="3002">37000000</cx:pt>
          <cx:pt idx="3003">22000000</cx:pt>
          <cx:pt idx="3004">23000000</cx:pt>
          <cx:pt idx="3005">83000000</cx:pt>
          <cx:pt idx="3006">20000000</cx:pt>
          <cx:pt idx="3007">50000000</cx:pt>
          <cx:pt idx="3008">25000000</cx:pt>
          <cx:pt idx="3009">35000000</cx:pt>
          <cx:pt idx="3010">55000000</cx:pt>
          <cx:pt idx="3011">20000000</cx:pt>
          <cx:pt idx="3012">50000000</cx:pt>
          <cx:pt idx="3013">16800000</cx:pt>
          <cx:pt idx="3014">21000000</cx:pt>
          <cx:pt idx="3015">68000000</cx:pt>
          <cx:pt idx="3016">150000000</cx:pt>
          <cx:pt idx="3017">150000000</cx:pt>
          <cx:pt idx="3018">60000000</cx:pt>
          <cx:pt idx="3019">35000000</cx:pt>
          <cx:pt idx="3020">35000000</cx:pt>
          <cx:pt idx="3021">35000000</cx:pt>
          <cx:pt idx="3022">27000000</cx:pt>
          <cx:pt idx="3023">17000000</cx:pt>
          <cx:pt idx="3024">23000000</cx:pt>
          <cx:pt idx="3025">19000000</cx:pt>
          <cx:pt idx="3026">60000000</cx:pt>
          <cx:pt idx="3027">60000000</cx:pt>
          <cx:pt idx="3028">28000000</cx:pt>
          <cx:pt idx="3029">30000000</cx:pt>
          <cx:pt idx="3030">28000000</cx:pt>
          <cx:pt idx="3031">30000000</cx:pt>
          <cx:pt idx="3032">17500000</cx:pt>
          <cx:pt idx="3033">31500000</cx:pt>
          <cx:pt idx="3034">50000000</cx:pt>
          <cx:pt idx="3035">40000000</cx:pt>
          <cx:pt idx="3036">30000000</cx:pt>
          <cx:pt idx="3037">18000000</cx:pt>
          <cx:pt idx="3038">52000000</cx:pt>
          <cx:pt idx="3039">35000000</cx:pt>
          <cx:pt idx="3040">55000000</cx:pt>
          <cx:pt idx="3041">35000000</cx:pt>
          <cx:pt idx="3042">52000000</cx:pt>
          <cx:pt idx="3043">49000000</cx:pt>
          <cx:pt idx="3044">70000000</cx:pt>
          <cx:pt idx="3045">42000000</cx:pt>
          <cx:pt idx="3046">20000000</cx:pt>
          <cx:pt idx="3047">20000000</cx:pt>
          <cx:pt idx="3048">19000000</cx:pt>
          <cx:pt idx="3049">125000000</cx:pt>
          <cx:pt idx="3050">22000000</cx:pt>
          <cx:pt idx="3051">20000000</cx:pt>
          <cx:pt idx="3052">27500000</cx:pt>
          <cx:pt idx="3053">25000000</cx:pt>
          <cx:pt idx="3054">18000000</cx:pt>
          <cx:pt idx="3055">21000000</cx:pt>
          <cx:pt idx="3056">18000000</cx:pt>
          <cx:pt idx="3057">20000000</cx:pt>
          <cx:pt idx="3058">35000000</cx:pt>
          <cx:pt idx="3059">85000000</cx:pt>
          <cx:pt idx="3060">30000000</cx:pt>
          <cx:pt idx="3061">50000000</cx:pt>
          <cx:pt idx="3062">50000000</cx:pt>
          <cx:pt idx="3063">48000000</cx:pt>
          <cx:pt idx="3064">32000000</cx:pt>
          <cx:pt idx="3065">27000000</cx:pt>
          <cx:pt idx="3066">20000000</cx:pt>
          <cx:pt idx="3067">22500000</cx:pt>
          <cx:pt idx="3068">20000000</cx:pt>
          <cx:pt idx="3069">30000000</cx:pt>
          <cx:pt idx="3070">150000000</cx:pt>
          <cx:pt idx="3071">100000000</cx:pt>
          <cx:pt idx="3072">26000000</cx:pt>
          <cx:pt idx="3073">43000000</cx:pt>
          <cx:pt idx="3074">40000000</cx:pt>
          <cx:pt idx="3075">43000000</cx:pt>
          <cx:pt idx="3076">32000000</cx:pt>
          <cx:pt idx="3077">35000000</cx:pt>
          <cx:pt idx="3078">22000000</cx:pt>
          <cx:pt idx="3079">70000000</cx:pt>
          <cx:pt idx="3080">20000000</cx:pt>
          <cx:pt idx="3081">20000000</cx:pt>
          <cx:pt idx="3082">40000000</cx:pt>
          <cx:pt idx="3083">90000000</cx:pt>
          <cx:pt idx="3084">41000000</cx:pt>
          <cx:pt idx="3085">24000000</cx:pt>
          <cx:pt idx="3086">34000000</cx:pt>
          <cx:pt idx="3087">19000000</cx:pt>
          <cx:pt idx="3088">40000000</cx:pt>
          <cx:pt idx="3089">30000000</cx:pt>
          <cx:pt idx="3090">22000000</cx:pt>
          <cx:pt idx="3091">30000000</cx:pt>
          <cx:pt idx="3092">40000000</cx:pt>
          <cx:pt idx="3093">28000000</cx:pt>
          <cx:pt idx="3094">30000000</cx:pt>
          <cx:pt idx="3095">31000000</cx:pt>
          <cx:pt idx="3096">24000000</cx:pt>
          <cx:pt idx="3097">55000000</cx:pt>
          <cx:pt idx="3098">120000000</cx:pt>
          <cx:pt idx="3099">25000000</cx:pt>
          <cx:pt idx="3100">38000000</cx:pt>
          <cx:pt idx="3101">60000000</cx:pt>
          <cx:pt idx="3102">25000000</cx:pt>
          <cx:pt idx="3103">80000000</cx:pt>
          <cx:pt idx="3104">27000000</cx:pt>
          <cx:pt idx="3105">20000000</cx:pt>
          <cx:pt idx="3106">28000000</cx:pt>
          <cx:pt idx="3107">20000000</cx:pt>
          <cx:pt idx="3108">20000000</cx:pt>
          <cx:pt idx="3109">19900000</cx:pt>
          <cx:pt idx="3110">50000000</cx:pt>
          <cx:pt idx="3111">20000000</cx:pt>
          <cx:pt idx="3112">40000000</cx:pt>
          <cx:pt idx="3113">20000000</cx:pt>
          <cx:pt idx="3114">45000000</cx:pt>
          <cx:pt idx="3115">30000000</cx:pt>
          <cx:pt idx="3116">25000000</cx:pt>
          <cx:pt idx="3117">28000000</cx:pt>
          <cx:pt idx="3118">40000000</cx:pt>
          <cx:pt idx="3119">60000000</cx:pt>
          <cx:pt idx="3120">20000000</cx:pt>
          <cx:pt idx="3121">70000000</cx:pt>
          <cx:pt idx="3122">25000000</cx:pt>
          <cx:pt idx="3123">35000000</cx:pt>
          <cx:pt idx="3124">21000000</cx:pt>
          <cx:pt idx="3125">85000000</cx:pt>
          <cx:pt idx="3126">22000000</cx:pt>
          <cx:pt idx="3127">100000000</cx:pt>
          <cx:pt idx="3128">23000000</cx:pt>
          <cx:pt idx="3129">35000000</cx:pt>
          <cx:pt idx="3130">45000000</cx:pt>
          <cx:pt idx="3131">21000000</cx:pt>
          <cx:pt idx="3132">26000000</cx:pt>
          <cx:pt idx="3133">40000000</cx:pt>
          <cx:pt idx="3134">45000000</cx:pt>
          <cx:pt idx="3135">38000000</cx:pt>
          <cx:pt idx="3136">55000000</cx:pt>
          <cx:pt idx="3137">40000000</cx:pt>
          <cx:pt idx="3138">40000000</cx:pt>
          <cx:pt idx="3139">55000000</cx:pt>
          <cx:pt idx="3140">22000000</cx:pt>
          <cx:pt idx="3141">25000000</cx:pt>
          <cx:pt idx="3142">22000000</cx:pt>
          <cx:pt idx="3143">21000000</cx:pt>
          <cx:pt idx="3144">28000000</cx:pt>
          <cx:pt idx="3145">65000000</cx:pt>
          <cx:pt idx="3146">65000000</cx:pt>
          <cx:pt idx="3147">42000000</cx:pt>
          <cx:pt idx="3148">50000000</cx:pt>
          <cx:pt idx="3149">55000000</cx:pt>
          <cx:pt idx="3150">120000000</cx:pt>
          <cx:pt idx="3151">100000000</cx:pt>
          <cx:pt idx="3152">90000000</cx:pt>
          <cx:pt idx="3153">30000000</cx:pt>
          <cx:pt idx="3154">65000000</cx:pt>
          <cx:pt idx="3155">25000000</cx:pt>
          <cx:pt idx="3156">55000000</cx:pt>
          <cx:pt idx="3157">40000000</cx:pt>
          <cx:pt idx="3158">70000000</cx:pt>
          <cx:pt idx="3159">35000000</cx:pt>
          <cx:pt idx="3160">35000000</cx:pt>
          <cx:pt idx="3161">36000000</cx:pt>
          <cx:pt idx="3162">35000000</cx:pt>
          <cx:pt idx="3163">85000000</cx:pt>
          <cx:pt idx="3164">95000000</cx:pt>
          <cx:pt idx="3165">50000000</cx:pt>
          <cx:pt idx="3166">22000000</cx:pt>
          <cx:pt idx="3167">35000000</cx:pt>
          <cx:pt idx="3168">25000000</cx:pt>
          <cx:pt idx="3169">115000000</cx:pt>
          <cx:pt idx="3170">23000000</cx:pt>
          <cx:pt idx="3171">100000000</cx:pt>
          <cx:pt idx="3172">26000000</cx:pt>
          <cx:pt idx="3173">50000000</cx:pt>
          <cx:pt idx="3174">66000000</cx:pt>
          <cx:pt idx="3175">28000000</cx:pt>
          <cx:pt idx="3176">130000000</cx:pt>
          <cx:pt idx="3177">85000000</cx:pt>
          <cx:pt idx="3178">150000000</cx:pt>
          <cx:pt idx="3179">60000000</cx:pt>
          <cx:pt idx="3180">27000000</cx:pt>
          <cx:pt idx="3181">44000000</cx:pt>
          <cx:pt idx="3182">70000000</cx:pt>
          <cx:pt idx="3183">30000000</cx:pt>
          <cx:pt idx="3184">70000000</cx:pt>
          <cx:pt idx="3185">65000000</cx:pt>
          <cx:pt idx="3186">33000000</cx:pt>
          <cx:pt idx="3187">29000000</cx:pt>
          <cx:pt idx="3188">34000000</cx:pt>
          <cx:pt idx="3189">100000000</cx:pt>
          <cx:pt idx="3190">28000000</cx:pt>
          <cx:pt idx="3191">50000000</cx:pt>
          <cx:pt idx="3192">36000000</cx:pt>
          <cx:pt idx="3193">178000000</cx:pt>
          <cx:pt idx="3194">29000000</cx:pt>
          <cx:pt idx="3195">24000000</cx:pt>
          <cx:pt idx="3196">75000000</cx:pt>
          <cx:pt idx="3197">80000000</cx:pt>
          <cx:pt idx="3198">34000000</cx:pt>
          <cx:pt idx="3199">34000000</cx:pt>
          <cx:pt idx="3200">35000000</cx:pt>
          <cx:pt idx="3201">42000000</cx:pt>
          <cx:pt idx="3202">150000000</cx:pt>
          <cx:pt idx="3203">28000000</cx:pt>
          <cx:pt idx="3204">25000000</cx:pt>
          <cx:pt idx="3205">50000000</cx:pt>
          <cx:pt idx="3206">25000000</cx:pt>
          <cx:pt idx="3207">50000000</cx:pt>
          <cx:pt idx="3208">35000000</cx:pt>
          <cx:pt idx="3209">36000000</cx:pt>
          <cx:pt idx="3210">40000000</cx:pt>
          <cx:pt idx="3211">60000000</cx:pt>
          <cx:pt idx="3212">50000000</cx:pt>
          <cx:pt idx="3213">25000000</cx:pt>
          <cx:pt idx="3214">125000000</cx:pt>
          <cx:pt idx="3215">25000000</cx:pt>
          <cx:pt idx="3216">55000000</cx:pt>
          <cx:pt idx="3217">24000000</cx:pt>
          <cx:pt idx="3218">60000000</cx:pt>
          <cx:pt idx="3219">24000000</cx:pt>
          <cx:pt idx="3220">45000000</cx:pt>
          <cx:pt idx="3221">35000000</cx:pt>
          <cx:pt idx="3222">40000000</cx:pt>
          <cx:pt idx="3223">35000000</cx:pt>
          <cx:pt idx="3224">25000000</cx:pt>
          <cx:pt idx="3225">25000000</cx:pt>
          <cx:pt idx="3226">25000000</cx:pt>
          <cx:pt idx="3227">27000000</cx:pt>
          <cx:pt idx="3228">25000000</cx:pt>
          <cx:pt idx="3229">80000000</cx:pt>
          <cx:pt idx="3230">35000000</cx:pt>
          <cx:pt idx="3231">110000000</cx:pt>
          <cx:pt idx="3232">50000000</cx:pt>
          <cx:pt idx="3233">50000000</cx:pt>
          <cx:pt idx="3234">45000000</cx:pt>
          <cx:pt idx="3235">92000000</cx:pt>
          <cx:pt idx="3236">33000000</cx:pt>
          <cx:pt idx="3237">45000000</cx:pt>
          <cx:pt idx="3238">30000000</cx:pt>
          <cx:pt idx="3239">40000000</cx:pt>
          <cx:pt idx="3240">35000000</cx:pt>
          <cx:pt idx="3241">28000000</cx:pt>
          <cx:pt idx="3242">60000000</cx:pt>
          <cx:pt idx="3243">35000000</cx:pt>
          <cx:pt idx="3244">25000000</cx:pt>
          <cx:pt idx="3245">175000000</cx:pt>
          <cx:pt idx="3246">35000000</cx:pt>
          <cx:pt idx="3247">35000000</cx:pt>
          <cx:pt idx="3248">25000000</cx:pt>
          <cx:pt idx="3249">50000000</cx:pt>
          <cx:pt idx="3250">45000000</cx:pt>
          <cx:pt idx="3251">60000000</cx:pt>
          <cx:pt idx="3252">25000000</cx:pt>
          <cx:pt idx="3253">35000000</cx:pt>
          <cx:pt idx="3254">25000000</cx:pt>
          <cx:pt idx="3255">100000000</cx:pt>
          <cx:pt idx="3256">25000000</cx:pt>
          <cx:pt idx="3257">25000000</cx:pt>
          <cx:pt idx="3258">40000000</cx:pt>
          <cx:pt idx="3259">40000000</cx:pt>
          <cx:pt idx="3260">45000000</cx:pt>
          <cx:pt idx="3261">90000000</cx:pt>
          <cx:pt idx="3262">25500000</cx:pt>
          <cx:pt idx="3263">30000000</cx:pt>
          <cx:pt idx="3264">40000000</cx:pt>
          <cx:pt idx="3265">45000000</cx:pt>
          <cx:pt idx="3266">40000000</cx:pt>
          <cx:pt idx="3267">30000000</cx:pt>
          <cx:pt idx="3268">27000000</cx:pt>
          <cx:pt idx="3269">42000000</cx:pt>
          <cx:pt idx="3270">50000000</cx:pt>
          <cx:pt idx="3271">144000000</cx:pt>
          <cx:pt idx="3272">144000000</cx:pt>
          <cx:pt idx="3273">63000000</cx:pt>
          <cx:pt idx="3274">50000000</cx:pt>
          <cx:pt idx="3275">45000000</cx:pt>
          <cx:pt idx="3276">65000000</cx:pt>
          <cx:pt idx="3277">30000000</cx:pt>
          <cx:pt idx="3278">40000000</cx:pt>
          <cx:pt idx="3279">42000000</cx:pt>
          <cx:pt idx="3280">88000000</cx:pt>
          <cx:pt idx="3281">70000000</cx:pt>
          <cx:pt idx="3282">40000000</cx:pt>
          <cx:pt idx="3283">35000000</cx:pt>
          <cx:pt idx="3284">58000000</cx:pt>
          <cx:pt idx="3285">30000000</cx:pt>
          <cx:pt idx="3286">35000000</cx:pt>
          <cx:pt idx="3287">60000000</cx:pt>
          <cx:pt idx="3288">60000000</cx:pt>
          <cx:pt idx="3289">30000000</cx:pt>
          <cx:pt idx="3290">75000000</cx:pt>
          <cx:pt idx="3291">28000000</cx:pt>
          <cx:pt idx="3292">100000000</cx:pt>
          <cx:pt idx="3293">34000000</cx:pt>
          <cx:pt idx="3294">60000000</cx:pt>
          <cx:pt idx="3295">50000000</cx:pt>
          <cx:pt idx="3296">35000000</cx:pt>
          <cx:pt idx="3297">45000000</cx:pt>
          <cx:pt idx="3298">38000000</cx:pt>
          <cx:pt idx="3299">70000000</cx:pt>
          <cx:pt idx="3300">70000000</cx:pt>
          <cx:pt idx="3301">40000000</cx:pt>
          <cx:pt idx="3302">60000000</cx:pt>
          <cx:pt idx="3303">53000000</cx:pt>
          <cx:pt idx="3304">85000000</cx:pt>
          <cx:pt idx="3305">75000000</cx:pt>
          <cx:pt idx="3306">30000000</cx:pt>
          <cx:pt idx="3307">31000000</cx:pt>
          <cx:pt idx="3308">65000000</cx:pt>
          <cx:pt idx="3309">60000000</cx:pt>
          <cx:pt idx="3310">49900000</cx:pt>
          <cx:pt idx="3311">35000000</cx:pt>
          <cx:pt idx="3312">58000000</cx:pt>
          <cx:pt idx="3313">32000000</cx:pt>
          <cx:pt idx="3314">60000000</cx:pt>
          <cx:pt idx="3315">35000000</cx:pt>
          <cx:pt idx="3316">52000000</cx:pt>
          <cx:pt idx="3317">42000000</cx:pt>
          <cx:pt idx="3318">60000000</cx:pt>
          <cx:pt idx="3319">60000000</cx:pt>
          <cx:pt idx="3320">140000000</cx:pt>
          <cx:pt idx="3321">29000000</cx:pt>
          <cx:pt idx="3322">52000000</cx:pt>
          <cx:pt idx="3323">36000000</cx:pt>
          <cx:pt idx="3324">70000000</cx:pt>
          <cx:pt idx="3325">35000000</cx:pt>
          <cx:pt idx="3326">32000000</cx:pt>
          <cx:pt idx="3327">30300000</cx:pt>
          <cx:pt idx="3328">90000000</cx:pt>
          <cx:pt idx="3329">60000000</cx:pt>
          <cx:pt idx="3330">95000000</cx:pt>
          <cx:pt idx="3331">40000000</cx:pt>
          <cx:pt idx="3332">50000000</cx:pt>
          <cx:pt idx="3333">93000000</cx:pt>
          <cx:pt idx="3334">30000000</cx:pt>
          <cx:pt idx="3335">45000000</cx:pt>
          <cx:pt idx="3336">30000000</cx:pt>
          <cx:pt idx="3337">50000000</cx:pt>
          <cx:pt idx="3338">75000000</cx:pt>
          <cx:pt idx="3339">38000000</cx:pt>
          <cx:pt idx="3340">50000000</cx:pt>
          <cx:pt idx="3341">75000000</cx:pt>
          <cx:pt idx="3342">85000000</cx:pt>
          <cx:pt idx="3343">58000000</cx:pt>
          <cx:pt idx="3344">62000000</cx:pt>
          <cx:pt idx="3345">60000000</cx:pt>
          <cx:pt idx="3346">55000000</cx:pt>
          <cx:pt idx="3347">57000000</cx:pt>
          <cx:pt idx="3348">38000000</cx:pt>
          <cx:pt idx="3349">40000000</cx:pt>
          <cx:pt idx="3350">35000000</cx:pt>
          <cx:pt idx="3351">50000000</cx:pt>
          <cx:pt idx="3352">40000000</cx:pt>
          <cx:pt idx="3353">35000000</cx:pt>
          <cx:pt idx="3354">37000000</cx:pt>
          <cx:pt idx="3355">90000000</cx:pt>
          <cx:pt idx="3356">35000000</cx:pt>
          <cx:pt idx="3357">150000000</cx:pt>
          <cx:pt idx="3358">70000000</cx:pt>
          <cx:pt idx="3359">32000000</cx:pt>
          <cx:pt idx="3360">84000000</cx:pt>
          <cx:pt idx="3361">60000000</cx:pt>
          <cx:pt idx="3362">31000000</cx:pt>
          <cx:pt idx="3363">120000000</cx:pt>
          <cx:pt idx="3364">57000000</cx:pt>
          <cx:pt idx="3365">47000000</cx:pt>
          <cx:pt idx="3366">69000000</cx:pt>
          <cx:pt idx="3367">50000000</cx:pt>
          <cx:pt idx="3368">200000000</cx:pt>
          <cx:pt idx="3369">70000000</cx:pt>
          <cx:pt idx="3370">65000000</cx:pt>
          <cx:pt idx="3371">90000000</cx:pt>
          <cx:pt idx="3372">65000000</cx:pt>
          <cx:pt idx="3373">60000000</cx:pt>
          <cx:pt idx="3374">38600000</cx:pt>
          <cx:pt idx="3375">70000000</cx:pt>
          <cx:pt idx="3376">58000000</cx:pt>
          <cx:pt idx="3377">55000000</cx:pt>
          <cx:pt idx="3378">70000000</cx:pt>
          <cx:pt idx="3379">70000000</cx:pt>
          <cx:pt idx="3380">40000000</cx:pt>
          <cx:pt idx="3381">100000000</cx:pt>
          <cx:pt idx="3382">100000000</cx:pt>
          <cx:pt idx="3383">65000000</cx:pt>
          <cx:pt idx="3384">55000000</cx:pt>
          <cx:pt idx="3385">68000000</cx:pt>
          <cx:pt idx="3386">100000000</cx:pt>
          <cx:pt idx="3387">40000000</cx:pt>
          <cx:pt idx="3388">35000000</cx:pt>
          <cx:pt idx="3389">33000000</cx:pt>
          <cx:pt idx="3390">64000000</cx:pt>
          <cx:pt idx="3391">45000000</cx:pt>
          <cx:pt idx="3392">36000000</cx:pt>
          <cx:pt idx="3393">70000000</cx:pt>
          <cx:pt idx="3394">39000000</cx:pt>
          <cx:pt idx="3395">50000000</cx:pt>
          <cx:pt idx="3396">60000000</cx:pt>
          <cx:pt idx="3397">145000000</cx:pt>
          <cx:pt idx="3398">68000000</cx:pt>
          <cx:pt idx="3399">68000000</cx:pt>
          <cx:pt idx="3400">60000000</cx:pt>
          <cx:pt idx="3401">55000000</cx:pt>
          <cx:pt idx="3402">41000000</cx:pt>
          <cx:pt idx="3403">45000000</cx:pt>
          <cx:pt idx="3404">36000000</cx:pt>
          <cx:pt idx="3405">40000000</cx:pt>
          <cx:pt idx="3406">200000000</cx:pt>
          <cx:pt idx="3407">105000000</cx:pt>
          <cx:pt idx="3408">40000000</cx:pt>
          <cx:pt idx="3409">40000000</cx:pt>
          <cx:pt idx="3410">68000000</cx:pt>
          <cx:pt idx="3411">35000000</cx:pt>
          <cx:pt idx="3412">100000000</cx:pt>
          <cx:pt idx="3413">39200000</cx:pt>
          <cx:pt idx="3414">35000000</cx:pt>
          <cx:pt idx="3415">36000000</cx:pt>
          <cx:pt idx="3416">35000000</cx:pt>
          <cx:pt idx="3417">40000000</cx:pt>
          <cx:pt idx="3418">40000000</cx:pt>
          <cx:pt idx="3419">65000000</cx:pt>
          <cx:pt idx="3420">55000000</cx:pt>
          <cx:pt idx="3421">45000000</cx:pt>
          <cx:pt idx="3422">75000000</cx:pt>
          <cx:pt idx="3423">150000000</cx:pt>
          <cx:pt idx="3424">120000000</cx:pt>
          <cx:pt idx="3425">62000000</cx:pt>
          <cx:pt idx="3426">55000000</cx:pt>
          <cx:pt idx="3427">50000000</cx:pt>
          <cx:pt idx="3428">47000000</cx:pt>
          <cx:pt idx="3429">75000000</cx:pt>
          <cx:pt idx="3430">51000000</cx:pt>
          <cx:pt idx="3431">80000000</cx:pt>
          <cx:pt idx="3432">45000000</cx:pt>
          <cx:pt idx="3433">70000000</cx:pt>
          <cx:pt idx="3434">65000000</cx:pt>
          <cx:pt idx="3435">45000000</cx:pt>
          <cx:pt idx="3436">38000000</cx:pt>
          <cx:pt idx="3437">85000000</cx:pt>
          <cx:pt idx="3438">60000000</cx:pt>
          <cx:pt idx="3439">60000000</cx:pt>
          <cx:pt idx="3440">44000000</cx:pt>
          <cx:pt idx="3441">63000000</cx:pt>
          <cx:pt idx="3442">80000000</cx:pt>
          <cx:pt idx="3443">75000000</cx:pt>
          <cx:pt idx="3444">55000000</cx:pt>
          <cx:pt idx="3445">45000000</cx:pt>
          <cx:pt idx="3446">80000000</cx:pt>
          <cx:pt idx="3447">55000000</cx:pt>
          <cx:pt idx="3448">55000000</cx:pt>
          <cx:pt idx="3449">40000000</cx:pt>
          <cx:pt idx="3450">68000000</cx:pt>
          <cx:pt idx="3451">50000000</cx:pt>
          <cx:pt idx="3452">45000000</cx:pt>
          <cx:pt idx="3453">40000000</cx:pt>
          <cx:pt idx="3454">90000000</cx:pt>
          <cx:pt idx="3455">72000000</cx:pt>
          <cx:pt idx="3456">50000000</cx:pt>
          <cx:pt idx="3457">40000000</cx:pt>
          <cx:pt idx="3458">50000000</cx:pt>
          <cx:pt idx="3459">70000000</cx:pt>
          <cx:pt idx="3460">50000000</cx:pt>
          <cx:pt idx="3461">40000000</cx:pt>
          <cx:pt idx="3462">57000000</cx:pt>
          <cx:pt idx="3463">50000000</cx:pt>
          <cx:pt idx="3464">60000000</cx:pt>
          <cx:pt idx="3465">45000000</cx:pt>
          <cx:pt idx="3466">60000000</cx:pt>
        </cx:lvl>
      </cx:numDim>
    </cx:data>
    <cx:data id="1">
      <cx:numDim type="val">
        <cx:f>Sheet1!$D$2:$D$3468</cx:f>
        <cx:lvl ptCount="3467" formatCode="General">
          <cx:pt idx="0">523505847</cx:pt>
          <cx:pt idx="1">502177271</cx:pt>
          <cx:pt idx="2">458672302</cx:pt>
          <cx:pt idx="3">449935665</cx:pt>
          <cx:pt idx="4">424449459</cx:pt>
          <cx:pt idx="5">403279547</cx:pt>
          <cx:pt idx="6">377783777</cx:pt>
          <cx:pt idx="7">359544677</cx:pt>
          <cx:pt idx="8">348316061</cx:pt>
          <cx:pt idx="9">329999255</cx:pt>
          <cx:pt idx="10">305024263</cx:pt>
          <cx:pt idx="11">294645577</cx:pt>
          <cx:pt idx="12">293784000</cx:pt>
          <cx:pt idx="13">292049635</cx:pt>
          <cx:pt idx="14">291323553</cx:pt>
          <cx:pt idx="15">286838870</cx:pt>
          <cx:pt idx="16">286471036</cx:pt>
          <cx:pt idx="17">283019252</cx:pt>
          <cx:pt idx="18">276625409</cx:pt>
          <cx:pt idx="19">274691196</cx:pt>
          <cx:pt idx="20">272158751</cx:pt>
          <cx:pt idx="21">267761243</cx:pt>
          <cx:pt idx="22">267262555</cx:pt>
          <cx:pt idx="23">264706375</cx:pt>
          <cx:pt idx="24">262029560</cx:pt>
          <cx:pt idx="25">253501675</cx:pt>
          <cx:pt idx="26">252000000</cx:pt>
          <cx:pt idx="27">250736600</cx:pt>
          <cx:pt idx="28">248505540</cx:pt>
          <cx:pt idx="29">246623634</cx:pt>
          <cx:pt idx="30">246478898</cx:pt>
          <cx:pt idx="31">242313371</cx:pt>
          <cx:pt idx="32">236437427</cx:pt>
          <cx:pt idx="33">232523113</cx:pt>
          <cx:pt idx="34">231124059</cx:pt>
          <cx:pt idx="35">226950375</cx:pt>
          <cx:pt idx="36">224374454</cx:pt>
          <cx:pt idx="37">220837577</cx:pt>
          <cx:pt idx="38">220760500</cx:pt>
          <cx:pt idx="39">216188924</cx:pt>
          <cx:pt idx="40">214984497</cx:pt>
          <cx:pt idx="41">212103873</cx:pt>
          <cx:pt idx="42">208992272</cx:pt>
          <cx:pt idx="43">208991599</cx:pt>
          <cx:pt idx="44">207652016</cx:pt>
          <cx:pt idx="45">202076689</cx:pt>
          <cx:pt idx="46">199167575</cx:pt>
          <cx:pt idx="47">198130642</cx:pt>
          <cx:pt idx="48">198032628</cx:pt>
          <cx:pt idx="49">197756197</cx:pt>
          <cx:pt idx="50">196565000</cx:pt>
          <cx:pt idx="51">195675583</cx:pt>
          <cx:pt idx="52">195631306</cx:pt>
          <cx:pt idx="53">194678278</cx:pt>
          <cx:pt idx="54">194200000</cx:pt>
          <cx:pt idx="55">192557891</cx:pt>
          <cx:pt idx="56">191609762</cx:pt>
          <cx:pt idx="57">189350219</cx:pt>
          <cx:pt idx="58">187645141</cx:pt>
          <cx:pt idx="59">187645141</cx:pt>
          <cx:pt idx="60">182925485</cx:pt>
          <cx:pt idx="61">182501645</cx:pt>
          <cx:pt idx="62">181454367</cx:pt>
          <cx:pt idx="63">178298180</cx:pt>
          <cx:pt idx="64">175360000</cx:pt>
          <cx:pt idx="65">174907418</cx:pt>
          <cx:pt idx="66">174455986</cx:pt>
          <cx:pt idx="67">174084951</cx:pt>
          <cx:pt idx="68">173377893</cx:pt>
          <cx:pt idx="69">172399422</cx:pt>
          <cx:pt idx="70">172298923</cx:pt>
          <cx:pt idx="71">169437578</cx:pt>
          <cx:pt idx="72">168759914</cx:pt>
          <cx:pt idx="73">168628680</cx:pt>
          <cx:pt idx="74">165835000</cx:pt>
          <cx:pt idx="75">165388685</cx:pt>
          <cx:pt idx="76">164406268</cx:pt>
          <cx:pt idx="77">163130696</cx:pt>
          <cx:pt idx="78">162208848</cx:pt>
          <cx:pt idx="79">161970615</cx:pt>
          <cx:pt idx="80">161796233</cx:pt>
          <cx:pt idx="81">161781728</cx:pt>
          <cx:pt idx="82">161589580</cx:pt>
          <cx:pt idx="83">160706665</cx:pt>
          <cx:pt idx="84">160147615</cx:pt>
          <cx:pt idx="85">160034110</cx:pt>
          <cx:pt idx="86">157358779</cx:pt>
          <cx:pt idx="87">157326336</cx:pt>
          <cx:pt idx="88">157197282</cx:pt>
          <cx:pt idx="89">156780960</cx:pt>
          <cx:pt idx="90">156074524</cx:pt>
          <cx:pt idx="91">155965690</cx:pt>
          <cx:pt idx="92">155823397</cx:pt>
          <cx:pt idx="93">155585516</cx:pt>
          <cx:pt idx="94">155200000</cx:pt>
          <cx:pt idx="95">155014286</cx:pt>
          <cx:pt idx="96">154449475</cx:pt>
          <cx:pt idx="97">154449475</cx:pt>
          <cx:pt idx="98">154436380</cx:pt>
          <cx:pt idx="99">154100000</cx:pt>
          <cx:pt idx="100">153483808</cx:pt>
          <cx:pt idx="101">151870271</cx:pt>
          <cx:pt idx="102">150079163</cx:pt>
          <cx:pt idx="103">149688385</cx:pt>
          <cx:pt idx="104">149171806</cx:pt>
          <cx:pt idx="105">147825435</cx:pt>
          <cx:pt idx="106">146119491</cx:pt>
          <cx:pt idx="107">145592590</cx:pt>
          <cx:pt idx="108">144705587</cx:pt>
          <cx:pt idx="109">144613391</cx:pt>
          <cx:pt idx="110">143630478</cx:pt>
          <cx:pt idx="111">142645693</cx:pt>
          <cx:pt idx="112">142000866</cx:pt>
          <cx:pt idx="113">141616238</cx:pt>
          <cx:pt idx="114">141487252</cx:pt>
          <cx:pt idx="115">140863268</cx:pt>
          <cx:pt idx="116">140470114</cx:pt>
          <cx:pt idx="117">140381405</cx:pt>
          <cx:pt idx="118">139994397</cx:pt>
          <cx:pt idx="119">139875760</cx:pt>
          <cx:pt idx="120">138600000</cx:pt>
          <cx:pt idx="121">137170000</cx:pt>
          <cx:pt idx="122">137031035</cx:pt>
          <cx:pt idx="123">136576745</cx:pt>
          <cx:pt idx="124">136395380</cx:pt>
          <cx:pt idx="125">136138454</cx:pt>
          <cx:pt idx="126">135992840</cx:pt>
          <cx:pt idx="127">135992840</cx:pt>
          <cx:pt idx="128">134185206</cx:pt>
          <cx:pt idx="129">134185206</cx:pt>
          <cx:pt idx="130">133031347</cx:pt>
          <cx:pt idx="131">133029270</cx:pt>
          <cx:pt idx="132">132568851</cx:pt>
          <cx:pt idx="133">132056505</cx:pt>
          <cx:pt idx="134">132011114</cx:pt>
          <cx:pt idx="135">131963328</cx:pt>
          <cx:pt idx="136">131492479</cx:pt>
          <cx:pt idx="137">129279795</cx:pt>
          <cx:pt idx="138">128821952</cx:pt>
          <cx:pt idx="139">128339411</cx:pt>
          <cx:pt idx="140">126319195</cx:pt>
          <cx:pt idx="141">126147885</cx:pt>
          <cx:pt idx="142">125684505</cx:pt>
          <cx:pt idx="143">125665036</cx:pt>
          <cx:pt idx="144">124052771</cx:pt>
          <cx:pt idx="145">123947053</cx:pt>
          <cx:pt idx="146">123795342</cx:pt>
          <cx:pt idx="147">122833357</cx:pt>
          <cx:pt idx="148">121666058</cx:pt>
          <cx:pt idx="149">120430993</cx:pt>
          <cx:pt idx="150">120000989</cx:pt>
          <cx:pt idx="151">119358727</cx:pt>
          <cx:pt idx="152">119019489</cx:pt>
          <cx:pt idx="153">118734225</cx:pt>
          <cx:pt idx="154">118136719</cx:pt>
          <cx:pt idx="155">117979556</cx:pt>
          <cx:pt idx="156">117500000</cx:pt>
          <cx:pt idx="157">117387405</cx:pt>
          <cx:pt idx="158">117387272</cx:pt>
          <cx:pt idx="159">117204440</cx:pt>
          <cx:pt idx="160">117137090</cx:pt>
          <cx:pt idx="161">116900000</cx:pt>
          <cx:pt idx="162">116578352</cx:pt>
          <cx:pt idx="163">116348400</cx:pt>
          <cx:pt idx="164">116275247</cx:pt>
          <cx:pt idx="165">115329763</cx:pt>
          <cx:pt idx="166">115096820</cx:pt>
          <cx:pt idx="167">115085755</cx:pt>
          <cx:pt idx="168">115058047</cx:pt>
          <cx:pt idx="169">114223000</cx:pt>
          <cx:pt idx="170">113368971</cx:pt>
          <cx:pt idx="171">113078393</cx:pt>
          <cx:pt idx="172">113067808</cx:pt>
          <cx:pt idx="173">112868837</cx:pt>
          <cx:pt idx="174">112805123</cx:pt>
          <cx:pt idx="175">112708996</cx:pt>
          <cx:pt idx="176">112435221</cx:pt>
          <cx:pt idx="177">112057433</cx:pt>
          <cx:pt idx="178">111727000</cx:pt>
          <cx:pt idx="179">111709845</cx:pt>
          <cx:pt idx="180">111225040</cx:pt>
          <cx:pt idx="181">111175354</cx:pt>
          <cx:pt idx="182">111088910</cx:pt>
          <cx:pt idx="183">110922370</cx:pt>
          <cx:pt idx="184">110505958</cx:pt>
          <cx:pt idx="185">110117807</cx:pt>
          <cx:pt idx="186">110071312</cx:pt>
          <cx:pt idx="187">109731527</cx:pt>
          <cx:pt idx="188">109141530</cx:pt>
          <cx:pt idx="189">108899130</cx:pt>
          <cx:pt idx="190">108383253</cx:pt>
          <cx:pt idx="191">108132370</cx:pt>
          <cx:pt idx="192">107704099</cx:pt>
          <cx:pt idx="193">107600000</cx:pt>
          <cx:pt idx="194">107586036</cx:pt>
          <cx:pt idx="195">107575142</cx:pt>
          <cx:pt idx="196">106735396</cx:pt>
          <cx:pt idx="197">106709992</cx:pt>
          <cx:pt idx="198">106573705</cx:pt>
          <cx:pt idx="199">106512310</cx:pt>
          <cx:pt idx="200">106512310</cx:pt>
          <cx:pt idx="201">106415432</cx:pt>
          <cx:pt idx="202">106386216</cx:pt>
          <cx:pt idx="203">106148159</cx:pt>
          <cx:pt idx="204">106148159</cx:pt>
          <cx:pt idx="205">104948780</cx:pt>
          <cx:pt idx="206">104360277</cx:pt>
          <cx:pt idx="207">104360277</cx:pt>
          <cx:pt idx="208">104007640</cx:pt>
          <cx:pt idx="209">103620822</cx:pt>
          <cx:pt idx="210">102843350</cx:pt>
          <cx:pt idx="211">102277056</cx:pt>
          <cx:pt idx="212">101938730</cx:pt>
          <cx:pt idx="213">101697350</cx:pt>
          <cx:pt idx="214">101500000</cx:pt>
          <cx:pt idx="215">101463226</cx:pt>
          <cx:pt idx="216">101340178</cx:pt>
          <cx:pt idx="217">101049130</cx:pt>
          <cx:pt idx="218">100965237</cx:pt>
          <cx:pt idx="219">100722000</cx:pt>
          <cx:pt idx="220">100315155</cx:pt>
          <cx:pt idx="221">100175871</cx:pt>
          <cx:pt idx="222">99930000</cx:pt>
          <cx:pt idx="223">99541238</cx:pt>
          <cx:pt idx="224">99455175</cx:pt>
          <cx:pt idx="225">99093296</cx:pt>
          <cx:pt idx="226">99007828</cx:pt>
          <cx:pt idx="227">98614544</cx:pt>
          <cx:pt idx="228">98405771</cx:pt>
          <cx:pt idx="229">97992827</cx:pt>
          <cx:pt idx="230">97637474</cx:pt>
          <cx:pt idx="231">97224271</cx:pt>
          <cx:pt idx="232">96968774</cx:pt>
          <cx:pt idx="233">96945720</cx:pt>
          <cx:pt idx="234">96936400</cx:pt>
          <cx:pt idx="235">96447667</cx:pt>
          <cx:pt idx="236">96308900</cx:pt>
          <cx:pt idx="237">96300000</cx:pt>
          <cx:pt idx="238">96248145</cx:pt>
          <cx:pt idx="239">95014030</cx:pt>
          <cx:pt idx="240">94852971</cx:pt>
          <cx:pt idx="241">94324072</cx:pt>
          <cx:pt idx="242">94324072</cx:pt>
          <cx:pt idx="243">93952327</cx:pt>
          <cx:pt idx="244">93506210</cx:pt>
          <cx:pt idx="245">92536138</cx:pt>
          <cx:pt idx="246">92012643</cx:pt>
          <cx:pt idx="247">91704210</cx:pt>
          <cx:pt idx="248">91519448</cx:pt>
          <cx:pt idx="249">91518352</cx:pt>
          <cx:pt idx="250">90900000</cx:pt>
          <cx:pt idx="251">90736215</cx:pt>
          <cx:pt idx="252">90397307</cx:pt>
          <cx:pt idx="253">89746958</cx:pt>
          <cx:pt idx="254">89732962</cx:pt>
          <cx:pt idx="255">89692572</cx:pt>
          <cx:pt idx="256">89214072</cx:pt>
          <cx:pt idx="257">88495848</cx:pt>
          <cx:pt idx="258">88166115</cx:pt>
          <cx:pt idx="259">88001286</cx:pt>
          <cx:pt idx="260">87775460</cx:pt>
          <cx:pt idx="261">87620724</cx:pt>
          <cx:pt idx="262">87559438</cx:pt>
          <cx:pt idx="263">86978840</cx:pt>
          <cx:pt idx="264">86757447</cx:pt>
          <cx:pt idx="265">86631310</cx:pt>
          <cx:pt idx="266">86600000</cx:pt>
          <cx:pt idx="267">86546825</cx:pt>
          <cx:pt idx="268">85762022</cx:pt>
          <cx:pt idx="269">85648585</cx:pt>
          <cx:pt idx="270">85646235</cx:pt>
          <cx:pt idx="271">85512915</cx:pt>
          <cx:pt idx="272">85395021</cx:pt>
          <cx:pt idx="273">85069696</cx:pt>
          <cx:pt idx="274">85014968</cx:pt>
          <cx:pt idx="275">84805005</cx:pt>
          <cx:pt idx="276">84713132</cx:pt>
          <cx:pt idx="277">84670866</cx:pt>
          <cx:pt idx="278">84222438</cx:pt>
          <cx:pt idx="279">84031112</cx:pt>
          <cx:pt idx="280">83740650</cx:pt>
          <cx:pt idx="281">83500000</cx:pt>
          <cx:pt idx="282">83243478</cx:pt>
          <cx:pt idx="283">83151473</cx:pt>
          <cx:pt idx="284">83025093</cx:pt>
          <cx:pt idx="285">82922376</cx:pt>
          <cx:pt idx="286">82831698</cx:pt>
          <cx:pt idx="287">82800000</cx:pt>
          <cx:pt idx="288">82800000</cx:pt>
          <cx:pt idx="289">82528646</cx:pt>
          <cx:pt idx="290">82299717</cx:pt>
          <cx:pt idx="291">82149590</cx:pt>
          <cx:pt idx="292">82001186</cx:pt>
          <cx:pt idx="293">81749884</cx:pt>
          <cx:pt idx="294">81700000</cx:pt>
          <cx:pt idx="295">80805112</cx:pt>
          <cx:pt idx="296">80292856</cx:pt>
          <cx:pt idx="297">80249062</cx:pt>
          <cx:pt idx="298">80011740</cx:pt>
          <cx:pt idx="299">80011740</cx:pt>
          <cx:pt idx="300">79900000</cx:pt>
          <cx:pt idx="301">79556401</cx:pt>
          <cx:pt idx="302">79547205</cx:pt>
          <cx:pt idx="303">79471845</cx:pt>
          <cx:pt idx="304">79460116</cx:pt>
          <cx:pt idx="305">79444419</cx:pt>
          <cx:pt idx="306">79225854</cx:pt>
          <cx:pt idx="307">79218018</cx:pt>
          <cx:pt idx="308">79175854</cx:pt>
          <cx:pt idx="309">78574831</cx:pt>
          <cx:pt idx="310">78530303</cx:pt>
          <cx:pt idx="311">78530303</cx:pt>
          <cx:pt idx="312">78500000</cx:pt>
          <cx:pt idx="313">78360000</cx:pt>
          <cx:pt idx="314">78038276</cx:pt>
          <cx:pt idx="315">77997349</cx:pt>
          <cx:pt idx="316">77946274</cx:pt>
          <cx:pt idx="317">77763837</cx:pt>
          <cx:pt idx="318">77692062</cx:pt>
          <cx:pt idx="319">77334374</cx:pt>
          <cx:pt idx="320">77121452</cx:pt>
          <cx:pt idx="321">77001351</cx:pt>
          <cx:pt idx="322">76975169</cx:pt>
          <cx:pt idx="323">76823600</cx:pt>
          <cx:pt idx="324">76801374</cx:pt>
          <cx:pt idx="325">76700000</cx:pt>
          <cx:pt idx="326">76694016</cx:pt>
          <cx:pt idx="327">76491683</cx:pt>
          <cx:pt idx="328">76203320</cx:pt>
          <cx:pt idx="329">76115031</cx:pt>
          <cx:pt idx="330">76107476</cx:pt>
          <cx:pt idx="331">76088877</cx:pt>
          <cx:pt idx="332">76028097</cx:pt>
          <cx:pt idx="333">75724075</cx:pt>
          <cx:pt idx="334">75502246</cx:pt>
          <cx:pt idx="335">75300000</cx:pt>
          <cx:pt idx="336">75241322</cx:pt>
          <cx:pt idx="337">75213377</cx:pt>
          <cx:pt idx="338">75019340</cx:pt>
          <cx:pt idx="339">75008260</cx:pt>
          <cx:pt idx="340">74769345</cx:pt>
          <cx:pt idx="341">74712885</cx:pt>
          <cx:pt idx="342">74497271</cx:pt>
          <cx:pt idx="343">74067179</cx:pt>
          <cx:pt idx="344">74006080</cx:pt>
          <cx:pt idx="345">73760631</cx:pt>
          <cx:pt idx="346">73548685</cx:pt>
          <cx:pt idx="347">73371987</cx:pt>
          <cx:pt idx="348">73005002</cx:pt>
          <cx:pt idx="349">72656464</cx:pt>
          <cx:pt idx="350">72632573</cx:pt>
          <cx:pt idx="351">71800000</cx:pt>
          <cx:pt idx="352">71366733</cx:pt>
          <cx:pt idx="353">71244774</cx:pt>
          <cx:pt idx="354">71204016</cx:pt>
          <cx:pt idx="355">70422786</cx:pt>
          <cx:pt idx="356">70150343</cx:pt>
          <cx:pt idx="357">69470202</cx:pt>
          <cx:pt idx="358">69413017</cx:pt>
          <cx:pt idx="359">69288182</cx:pt>
          <cx:pt idx="360">69049418</cx:pt>
          <cx:pt idx="361">69025853</cx:pt>
          <cx:pt idx="362">68845130</cx:pt>
          <cx:pt idx="363">68706165</cx:pt>
          <cx:pt idx="364">68636983</cx:pt>
          <cx:pt idx="365">68571803</cx:pt>
          <cx:pt idx="366">68488329</cx:pt>
          <cx:pt idx="367">68413606</cx:pt>
          <cx:pt idx="368">67900000</cx:pt>
          <cx:pt idx="369">67900000</cx:pt>
          <cx:pt idx="370">67568000</cx:pt>
          <cx:pt idx="371">67458785</cx:pt>
          <cx:pt idx="372">67340146</cx:pt>
          <cx:pt idx="373">67125340</cx:pt>
          <cx:pt idx="374">66700000</cx:pt>
          <cx:pt idx="375">66683135</cx:pt>
          <cx:pt idx="376">66336103</cx:pt>
          <cx:pt idx="377">66317423</cx:pt>
          <cx:pt idx="378">66021565</cx:pt>
          <cx:pt idx="379">65900000</cx:pt>
          <cx:pt idx="380">65900000</cx:pt>
          <cx:pt idx="381">65871240</cx:pt>
          <cx:pt idx="382">65871240</cx:pt>
          <cx:pt idx="383">65832203</cx:pt>
          <cx:pt idx="384">65771527</cx:pt>
          <cx:pt idx="385">65603360</cx:pt>
          <cx:pt idx="386">65459099</cx:pt>
          <cx:pt idx="387">65457688</cx:pt>
          <cx:pt idx="388">65389560</cx:pt>
          <cx:pt idx="389">65234139</cx:pt>
          <cx:pt idx="390">65135191</cx:pt>
          <cx:pt idx="391">64518155</cx:pt>
          <cx:pt idx="392">64364921</cx:pt>
          <cx:pt idx="393">63930411</cx:pt>
          <cx:pt idx="394">63313048</cx:pt>
          <cx:pt idx="395">63074950</cx:pt>
          <cx:pt idx="396">62804648</cx:pt>
          <cx:pt idx="397">62749203</cx:pt>
          <cx:pt idx="398">62624961</cx:pt>
          <cx:pt idx="399">62519230</cx:pt>
          <cx:pt idx="400">62310175</cx:pt>
          <cx:pt idx="401">62000082</cx:pt>
          <cx:pt idx="402">61830669</cx:pt>
          <cx:pt idx="403">61807667</cx:pt>
          <cx:pt idx="404">61800000</cx:pt>
          <cx:pt idx="405">61793915</cx:pt>
          <cx:pt idx="406">61739919</cx:pt>
          <cx:pt idx="407">61573391</cx:pt>
          <cx:pt idx="408">61468960</cx:pt>
          <cx:pt idx="409">61423650</cx:pt>
          <cx:pt idx="410">61407328</cx:pt>
          <cx:pt idx="411">60341380</cx:pt>
          <cx:pt idx="412">60249000</cx:pt>
          <cx:pt idx="413">60217000</cx:pt>
          <cx:pt idx="414">60050171</cx:pt>
          <cx:pt idx="415">60050171</cx:pt>
          <cx:pt idx="416">60012710</cx:pt>
          <cx:pt idx="417">60000942</cx:pt>
          <cx:pt idx="418">59800000</cx:pt>
          <cx:pt idx="419">59568845</cx:pt>
          <cx:pt idx="420">59502303</cx:pt>
          <cx:pt idx="421">59400000</cx:pt>
          <cx:pt idx="422">59267897</cx:pt>
          <cx:pt idx="423">59006721</cx:pt>
          <cx:pt idx="424">58813460</cx:pt>
          <cx:pt idx="425">58539855</cx:pt>
          <cx:pt idx="426">58476776</cx:pt>
          <cx:pt idx="427">58353550</cx:pt>
          <cx:pt idx="428">58326666</cx:pt>
          <cx:pt idx="429">58307945</cx:pt>
          <cx:pt idx="430">58136909</cx:pt>
          <cx:pt idx="431">58103929</cx:pt>
          <cx:pt idx="432">58011073</cx:pt>
          <cx:pt idx="433">57487711</cx:pt>
          <cx:pt idx="434">57231524</cx:pt>
          <cx:pt idx="435">57153533</cx:pt>
          <cx:pt idx="436">57006880</cx:pt>
          <cx:pt idx="437">56917897</cx:pt>
          <cx:pt idx="438">56897215</cx:pt>
          <cx:pt idx="439">56702060</cx:pt>
          <cx:pt idx="440">56456431</cx:pt>
          <cx:pt idx="441">56448821</cx:pt>
          <cx:pt idx="442">56435493</cx:pt>
          <cx:pt idx="443">56306973</cx:pt>
          <cx:pt idx="444">56100000</cx:pt>
          <cx:pt idx="445">56001698</cx:pt>
          <cx:pt idx="446">55807520</cx:pt>
          <cx:pt idx="447">55768056</cx:pt>
          <cx:pt idx="448">55720716</cx:pt>
          <cx:pt idx="449">55597042</cx:pt>
          <cx:pt idx="450">55416609</cx:pt>
          <cx:pt idx="451">55370362</cx:pt>
          <cx:pt idx="452">55343774</cx:pt>
          <cx:pt idx="453">55219395</cx:pt>
          <cx:pt idx="454">55173235</cx:pt>
          <cx:pt idx="455">55149435</cx:pt>
          <cx:pt idx="456">55072454</cx:pt>
          <cx:pt idx="457">55034302</cx:pt>
          <cx:pt idx="458">55001343</cx:pt>
          <cx:pt idx="459">55000000</cx:pt>
          <cx:pt idx="460">54817937</cx:pt>
          <cx:pt idx="461">54600000</cx:pt>
          <cx:pt idx="462">54412921</cx:pt>
          <cx:pt idx="463">54200000</cx:pt>
          <cx:pt idx="464">54195633</cx:pt>
          <cx:pt idx="465">54125426</cx:pt>
          <cx:pt idx="466">53953403</cx:pt>
          <cx:pt idx="467">53952276</cx:pt>
          <cx:pt idx="468">53856263</cx:pt>
          <cx:pt idx="469">53668525</cx:pt>
          <cx:pt idx="470">53656813</cx:pt>
          <cx:pt idx="471">53618384</cx:pt>
          <cx:pt idx="472">53500000</cx:pt>
          <cx:pt idx="473">53492685</cx:pt>
          <cx:pt idx="474">53350242</cx:pt>
          <cx:pt idx="475">53319509</cx:pt>
          <cx:pt idx="476">53300000</cx:pt>
          <cx:pt idx="477">53270259</cx:pt>
          <cx:pt idx="478">53269010</cx:pt>
          <cx:pt idx="479">53200012</cx:pt>
          <cx:pt idx="480">52925609</cx:pt>
          <cx:pt idx="481">52572496</cx:pt>
          <cx:pt idx="482">52491137</cx:pt>
          <cx:pt idx="483">52387997</cx:pt>
          <cx:pt idx="484">52360285</cx:pt>
          <cx:pt idx="485">52282182</cx:pt>
          <cx:pt idx="486">52264926</cx:pt>
          <cx:pt idx="487">52245055</cx:pt>
          <cx:pt idx="488">52165546</cx:pt>
          <cx:pt idx="489">52163317</cx:pt>
          <cx:pt idx="490">52100855</cx:pt>
          <cx:pt idx="491">51990286</cx:pt>
          <cx:pt idx="492">51956980</cx:pt>
          <cx:pt idx="493">51889948</cx:pt>
          <cx:pt idx="494">51651430</cx:pt>
          <cx:pt idx="495">51636016</cx:pt>
          <cx:pt idx="496">51588220</cx:pt>
          <cx:pt idx="497">51504069</cx:pt>
          <cx:pt idx="498">51324422</cx:pt>
          <cx:pt idx="499">51270454</cx:pt>
          <cx:pt idx="500">51209973</cx:pt>
          <cx:pt idx="501">51208010</cx:pt>
          <cx:pt idx="502">51083765</cx:pt>
          <cx:pt idx="503">51071133</cx:pt>
          <cx:pt idx="504">50920948</cx:pt>
          <cx:pt idx="505">50915214</cx:pt>
          <cx:pt idx="506">50835030</cx:pt>
          <cx:pt idx="507">50731542</cx:pt>
          <cx:pt idx="508">50608545</cx:pt>
          <cx:pt idx="509">50603980</cx:pt>
          <cx:pt idx="510">50471320</cx:pt>
          <cx:pt idx="511">50418803</cx:pt>
          <cx:pt idx="512">50401464</cx:pt>
          <cx:pt idx="513">50353764</cx:pt>
          <cx:pt idx="514">50328194</cx:pt>
          <cx:pt idx="515">50313314</cx:pt>
          <cx:pt idx="516">50301521</cx:pt>
          <cx:pt idx="517">50263257</cx:pt>
          <cx:pt idx="518">50191634</cx:pt>
          <cx:pt idx="519">49654900</cx:pt>
          <cx:pt idx="520">49566871</cx:pt>
          <cx:pt idx="521">49354205</cx:pt>
          <cx:pt idx="522">49273505</cx:pt>
          <cx:pt idx="523">49176215</cx:pt>
          <cx:pt idx="524">49138076</cx:pt>
          <cx:pt idx="525">49001297</cx:pt>
          <cx:pt idx="526">48884821</cx:pt>
          <cx:pt idx="527">48800000</cx:pt>
          <cx:pt idx="528">48693523</cx:pt>
          <cx:pt idx="529">48635996</cx:pt>
          <cx:pt idx="530">48635922</cx:pt>
          <cx:pt idx="531">48535067</cx:pt>
          <cx:pt idx="532">48452056</cx:pt>
          <cx:pt idx="533">48383780</cx:pt>
          <cx:pt idx="534">48299761</cx:pt>
          <cx:pt idx="535">48200832</cx:pt>
          <cx:pt idx="536">48197993</cx:pt>
          <cx:pt idx="537">48100000</cx:pt>
          <cx:pt idx="538">48057348</cx:pt>
          <cx:pt idx="539">47998368</cx:pt>
          <cx:pt idx="540">47968405</cx:pt>
          <cx:pt idx="541">47715416</cx:pt>
          <cx:pt idx="542">47676582</cx:pt>
          <cx:pt idx="543">47666629</cx:pt>
          <cx:pt idx="544">47570368</cx:pt>
          <cx:pt idx="545">47541000</cx:pt>
          <cx:pt idx="546">47356221</cx:pt>
          <cx:pt idx="547">47325559</cx:pt>
          <cx:pt idx="548">47308367</cx:pt>
          <cx:pt idx="549">47300000</cx:pt>
          <cx:pt idx="550">47300000</cx:pt>
          <cx:pt idx="551">47115211</cx:pt>
          <cx:pt idx="552">47008303</cx:pt>
          <cx:pt idx="553">47001027</cx:pt>
          <cx:pt idx="554">46975611</cx:pt>
          <cx:pt idx="555">46955956</cx:pt>
          <cx:pt idx="556">46807024</cx:pt>
          <cx:pt idx="557">46806312</cx:pt>
          <cx:pt idx="558">46735231</cx:pt>
          <cx:pt idx="559">46700000</cx:pt>
          <cx:pt idx="560">46637947</cx:pt>
          <cx:pt idx="561">46530738</cx:pt>
          <cx:pt idx="562">46501438</cx:pt>
          <cx:pt idx="563">46400000</cx:pt>
          <cx:pt idx="564">46309760</cx:pt>
          <cx:pt idx="565">46269171</cx:pt>
          <cx:pt idx="566">46257845</cx:pt>
          <cx:pt idx="567">46159365</cx:pt>
          <cx:pt idx="568">46150692</cx:pt>
          <cx:pt idx="569">46126012</cx:pt>
          <cx:pt idx="570">45969179</cx:pt>
          <cx:pt idx="571">45929973</cx:pt>
          <cx:pt idx="572">45865715</cx:pt>
          <cx:pt idx="573">45856565</cx:pt>
          <cx:pt idx="574">45820940</cx:pt>
          <cx:pt idx="575">45776832</cx:pt>
          <cx:pt idx="576">45703745</cx:pt>
          <cx:pt idx="577">45625986</cx:pt>
          <cx:pt idx="578">45623128</cx:pt>
          <cx:pt idx="579">45607673</cx:pt>
          <cx:pt idx="580">45523073</cx:pt>
          <cx:pt idx="581">45500556</cx:pt>
          <cx:pt idx="582">45264608</cx:pt>
          <cx:pt idx="583">45255243</cx:pt>
          <cx:pt idx="584">45181732</cx:pt>
          <cx:pt idx="585">45056940</cx:pt>
          <cx:pt idx="586">45012170</cx:pt>
          <cx:pt idx="587">45000874</cx:pt>
          <cx:pt idx="588">44888996</cx:pt>
          <cx:pt idx="589">44882128</cx:pt>
          <cx:pt idx="590">44808372</cx:pt>
          <cx:pt idx="591">44787599</cx:pt>
          <cx:pt idx="592">44735548</cx:pt>
          <cx:pt idx="593">44715371</cx:pt>
          <cx:pt idx="594">44631572</cx:pt>
          <cx:pt idx="595">44590960</cx:pt>
          <cx:pt idx="596">44300000</cx:pt>
          <cx:pt idx="597">44287414</cx:pt>
          <cx:pt idx="598">44149837</cx:pt>
          <cx:pt idx="599">44148781</cx:pt>
          <cx:pt idx="600">44100000</cx:pt>
          <cx:pt idx="601">43906114</cx:pt>
          <cx:pt idx="602">43823091</cx:pt>
          <cx:pt idx="603">43806889</cx:pt>
          <cx:pt idx="604">43711404</cx:pt>
          <cx:pt idx="605">43625922</cx:pt>
          <cx:pt idx="606">43504640</cx:pt>
          <cx:pt idx="607">43347242</cx:pt>
          <cx:pt idx="608">43346930</cx:pt>
          <cx:pt idx="609">42933793</cx:pt>
          <cx:pt idx="610">42792677</cx:pt>
          <cx:pt idx="611">42724272</cx:pt>
          <cx:pt idx="612">42706877</cx:pt>
          <cx:pt idx="613">42698894</cx:pt>
          <cx:pt idx="614">42618434</cx:pt>
          <cx:pt idx="615">42586544</cx:pt>
          <cx:pt idx="616">42522790</cx:pt>
          <cx:pt idx="617">42477326</cx:pt>
          <cx:pt idx="618">42373442</cx:pt>
          <cx:pt idx="619">42369900</cx:pt>
          <cx:pt idx="620">42357453</cx:pt>
          <cx:pt idx="621">42343675</cx:pt>
          <cx:pt idx="622">42343675</cx:pt>
          <cx:pt idx="623">42343675</cx:pt>
          <cx:pt idx="624">42235322</cx:pt>
          <cx:pt idx="625">42200504</cx:pt>
          <cx:pt idx="626">42057639</cx:pt>
          <cx:pt idx="627">41929168</cx:pt>
          <cx:pt idx="628">41827000</cx:pt>
          <cx:pt idx="629">41793567</cx:pt>
          <cx:pt idx="630">41593527</cx:pt>
          <cx:pt idx="631">41573085</cx:pt>
          <cx:pt idx="632">41489425</cx:pt>
          <cx:pt idx="633">41439400</cx:pt>
          <cx:pt idx="634">41292135</cx:pt>
          <cx:pt idx="635">41253340</cx:pt>
          <cx:pt idx="636">41182182</cx:pt>
          <cx:pt idx="637">41149655</cx:pt>
          <cx:pt idx="638">41038190</cx:pt>
          <cx:pt idx="639">41030827</cx:pt>
          <cx:pt idx="640">41000000</cx:pt>
          <cx:pt idx="641">40950721</cx:pt>
          <cx:pt idx="642">40752337</cx:pt>
          <cx:pt idx="643">40668868</cx:pt>
          <cx:pt idx="644">40566004</cx:pt>
          <cx:pt idx="645">40400000</cx:pt>
          <cx:pt idx="646">40367693</cx:pt>
          <cx:pt idx="647">40293200</cx:pt>
          <cx:pt idx="648">40274748</cx:pt>
          <cx:pt idx="649">40184721</cx:pt>
          <cx:pt idx="650">40136047</cx:pt>
          <cx:pt idx="651">40098138</cx:pt>
          <cx:pt idx="652">40072596</cx:pt>
          <cx:pt idx="653">39816662</cx:pt>
          <cx:pt idx="654">39812796</cx:pt>
          <cx:pt idx="655">39812796</cx:pt>
          <cx:pt idx="656">39703412</cx:pt>
          <cx:pt idx="657">39571513</cx:pt>
          <cx:pt idx="658">39567722</cx:pt>
          <cx:pt idx="659">39461335</cx:pt>
          <cx:pt idx="660">39456509</cx:pt>
          <cx:pt idx="661">39343632</cx:pt>
          <cx:pt idx="662">39266300</cx:pt>
          <cx:pt idx="663">39190055</cx:pt>
          <cx:pt idx="664">39156435</cx:pt>
          <cx:pt idx="665">39052600</cx:pt>
          <cx:pt idx="666">38950483</cx:pt>
          <cx:pt idx="667">38872378</cx:pt>
          <cx:pt idx="668">38815117</cx:pt>
          <cx:pt idx="669">38797148</cx:pt>
          <cx:pt idx="670">38771291</cx:pt>
          <cx:pt idx="671">38771291</cx:pt>
          <cx:pt idx="672">38756232</cx:pt>
          <cx:pt idx="673">38697449</cx:pt>
          <cx:pt idx="674">38658172</cx:pt>
          <cx:pt idx="675">38543795</cx:pt>
          <cx:pt idx="676">38493982</cx:pt>
          <cx:pt idx="677">38400000</cx:pt>
          <cx:pt idx="678">38287363</cx:pt>
          <cx:pt idx="679">38192114</cx:pt>
          <cx:pt idx="680">38192114</cx:pt>
          <cx:pt idx="681">38127162</cx:pt>
          <cx:pt idx="682">38023275</cx:pt>
          <cx:pt idx="683">38000000</cx:pt>
          <cx:pt idx="684">37744720</cx:pt>
          <cx:pt idx="685">37696176</cx:pt>
          <cx:pt idx="686">37650000</cx:pt>
          <cx:pt idx="687">37541683</cx:pt>
          <cx:pt idx="688">37536959</cx:pt>
          <cx:pt idx="689">37536959</cx:pt>
          <cx:pt idx="690">37365600</cx:pt>
          <cx:pt idx="691">37322273</cx:pt>
          <cx:pt idx="692">37257433</cx:pt>
          <cx:pt idx="693">37253092</cx:pt>
          <cx:pt idx="694">37239856</cx:pt>
          <cx:pt idx="695">37063889</cx:pt>
          <cx:pt idx="696">36900000</cx:pt>
          <cx:pt idx="697">36885587</cx:pt>
          <cx:pt idx="698">36868030</cx:pt>
          <cx:pt idx="699">36667870</cx:pt>
          <cx:pt idx="700">36643346</cx:pt>
          <cx:pt idx="701">36636816</cx:pt>
          <cx:pt idx="702">36600000</cx:pt>
          <cx:pt idx="703">36600000</cx:pt>
          <cx:pt idx="704">36528842</cx:pt>
          <cx:pt idx="705">36527787</cx:pt>
          <cx:pt idx="706">36468315</cx:pt>
          <cx:pt idx="707">36398162</cx:pt>
          <cx:pt idx="708">36377022</cx:pt>
          <cx:pt idx="709">36371181</cx:pt>
          <cx:pt idx="710">36362352</cx:pt>
          <cx:pt idx="711">36360018</cx:pt>
          <cx:pt idx="712">36328680</cx:pt>
          <cx:pt idx="713">36207920</cx:pt>
          <cx:pt idx="714">36154094</cx:pt>
          <cx:pt idx="715">36137684</cx:pt>
          <cx:pt idx="716">36121934</cx:pt>
          <cx:pt idx="717">35990057</cx:pt>
          <cx:pt idx="718">35960517</cx:pt>
          <cx:pt idx="719">35910583</cx:pt>
          <cx:pt idx="720">35592846</cx:pt>
          <cx:pt idx="721">35490000</cx:pt>
          <cx:pt idx="722">35468793</cx:pt>
          <cx:pt idx="723">35448498</cx:pt>
          <cx:pt idx="724">35443237</cx:pt>
          <cx:pt idx="725">35428137</cx:pt>
          <cx:pt idx="726">35305995</cx:pt>
          <cx:pt idx="727">35279690</cx:pt>
          <cx:pt idx="728">35200000</cx:pt>
          <cx:pt idx="729">35168022</cx:pt>
          <cx:pt idx="730">35122319</cx:pt>
          <cx:pt idx="731">35026631</cx:pt>
          <cx:pt idx="732">35010106</cx:pt>
          <cx:pt idx="733">35006147</cx:pt>
          <cx:pt idx="734">35003492</cx:pt>
          <cx:pt idx="735">35003300</cx:pt>
          <cx:pt idx="736">34886089</cx:pt>
          <cx:pt idx="737">34706988</cx:pt>
          <cx:pt idx="738">34700000</cx:pt>
          <cx:pt idx="739">34500000</cx:pt>
          <cx:pt idx="740">34300000</cx:pt>
          <cx:pt idx="741">34244877</cx:pt>
          <cx:pt idx="742">34225164</cx:pt>
          <cx:pt idx="743">34218429</cx:pt>
          <cx:pt idx="744">34172251</cx:pt>
          <cx:pt idx="745">34098862</cx:pt>
          <cx:pt idx="746">34073773</cx:pt>
          <cx:pt idx="747">34034755</cx:pt>
          <cx:pt idx="748">33983001</cx:pt>
          <cx:pt idx="749">33914986</cx:pt>
          <cx:pt idx="750">33800000</cx:pt>
          <cx:pt idx="751">33762229</cx:pt>
          <cx:pt idx="752">33729374</cx:pt>
          <cx:pt idx="753">33600000</cx:pt>
          <cx:pt idx="754">33600000</cx:pt>
          <cx:pt idx="755">33563158</cx:pt>
          <cx:pt idx="756">33553787</cx:pt>
          <cx:pt idx="757">33536011</cx:pt>
          <cx:pt idx="758">33491560</cx:pt>
          <cx:pt idx="759">33375151</cx:pt>
          <cx:pt idx="760">33355354</cx:pt>
          <cx:pt idx="761">33338338</cx:pt>
          <cx:pt idx="762">33307796</cx:pt>
          <cx:pt idx="763">33305545</cx:pt>
          <cx:pt idx="764">33262492</cx:pt>
          <cx:pt idx="765">33158000</cx:pt>
          <cx:pt idx="766">33147445</cx:pt>
          <cx:pt idx="767">33146000</cx:pt>
          <cx:pt idx="768">32962333</cx:pt>
          <cx:pt idx="769">32951479</cx:pt>
          <cx:pt idx="770">32885635</cx:pt>
          <cx:pt idx="771">32885635</cx:pt>
          <cx:pt idx="772">32877175</cx:pt>
          <cx:pt idx="773">32860214</cx:pt>
          <cx:pt idx="774">32811275</cx:pt>
          <cx:pt idx="775">32808615</cx:pt>
          <cx:pt idx="776">32800000</cx:pt>
          <cx:pt idx="777">32614858</cx:pt>
          <cx:pt idx="778">32614158</cx:pt>
          <cx:pt idx="779">32523385</cx:pt>
          <cx:pt idx="780">32522221</cx:pt>
          <cx:pt idx="781">32462438</cx:pt>
          <cx:pt idx="782">32455275</cx:pt>
          <cx:pt idx="783">32356857</cx:pt>
          <cx:pt idx="784">32306065</cx:pt>
          <cx:pt idx="785">32266306</cx:pt>
          <cx:pt idx="786">32235441</cx:pt>
          <cx:pt idx="787">32225777</cx:pt>
          <cx:pt idx="788">32200000</cx:pt>
          <cx:pt idx="789">32148997</cx:pt>
          <cx:pt idx="790">32144465</cx:pt>
          <cx:pt idx="791">32066497</cx:pt>
          <cx:pt idx="792">32066000</cx:pt>
          <cx:pt idx="793">32030663</cx:pt>
          <cx:pt idx="794">32000000</cx:pt>
          <cx:pt idx="795">31997107</cx:pt>
          <cx:pt idx="796">31900000</cx:pt>
          <cx:pt idx="797">31859105</cx:pt>
          <cx:pt idx="798">31838728</cx:pt>
          <cx:pt idx="799">31726644</cx:pt>
          <cx:pt idx="800">31691009</cx:pt>
          <cx:pt idx="801">31517441</cx:pt>
          <cx:pt idx="802">31505065</cx:pt>
          <cx:pt idx="803">31431160</cx:pt>
          <cx:pt idx="804">31385560</cx:pt>
          <cx:pt idx="805">31359959</cx:pt>
          <cx:pt idx="806">31353636</cx:pt>
          <cx:pt idx="807">31347010</cx:pt>
          <cx:pt idx="808">31282411</cx:pt>
          <cx:pt idx="809">31261036</cx:pt>
          <cx:pt idx="810">31217900</cx:pt>
          <cx:pt idx="811">31193053</cx:pt>
          <cx:pt idx="812">31174897</cx:pt>
          <cx:pt idx="813">31134898</cx:pt>
          <cx:pt idx="814">31094903</cx:pt>
          <cx:pt idx="815">31094903</cx:pt>
          <cx:pt idx="816">31022333</cx:pt>
          <cx:pt idx="817">31015141</cx:pt>
          <cx:pt idx="818">31008288</cx:pt>
          <cx:pt idx="819">31000000</cx:pt>
          <cx:pt idx="820">30973336</cx:pt>
          <cx:pt idx="821">30849949</cx:pt>
          <cx:pt idx="822">30836296</cx:pt>
          <cx:pt idx="823">30800000</cx:pt>
          <cx:pt idx="824">30775468</cx:pt>
          <cx:pt idx="825">30695394</cx:pt>
          <cx:pt idx="826">30618403</cx:pt>
          <cx:pt idx="827">30537320</cx:pt>
          <cx:pt idx="828">30485039</cx:pt>
          <cx:pt idx="829">30405498</cx:pt>
          <cx:pt idx="830">30341670</cx:pt>
          <cx:pt idx="831">30311509</cx:pt>
          <cx:pt idx="832">30302314</cx:pt>
          <cx:pt idx="833">30270227</cx:pt>
          <cx:pt idx="834">30269340</cx:pt>
          <cx:pt idx="835">30227069</cx:pt>
          <cx:pt idx="836">30163652</cx:pt>
          <cx:pt idx="837">30127620</cx:pt>
          <cx:pt idx="838">30100000</cx:pt>
          <cx:pt idx="839">30033780</cx:pt>
          <cx:pt idx="840">30014112</cx:pt>
          <cx:pt idx="841">30000882</cx:pt>
          <cx:pt idx="842">29993847</cx:pt>
          <cx:pt idx="843">29982968</cx:pt>
          <cx:pt idx="844">29968224</cx:pt>
          <cx:pt idx="845">29948113</cx:pt>
          <cx:pt idx="846">29883016</cx:pt>
          <cx:pt idx="847">29730907</cx:pt>
          <cx:pt idx="848">29667095</cx:pt>
          <cx:pt idx="849">29604977</cx:pt>
          <cx:pt idx="850">29507053</cx:pt>
          <cx:pt idx="851">29484168</cx:pt>
          <cx:pt idx="852">29483949</cx:pt>
          <cx:pt idx="853">29099640</cx:pt>
          <cx:pt idx="854">29098051</cx:pt>
          <cx:pt idx="855">29041560</cx:pt>
          <cx:pt idx="856">28939454</cx:pt>
          <cx:pt idx="857">28895417</cx:pt>
          <cx:pt idx="858">28848100</cx:pt>
          <cx:pt idx="859">28826569</cx:pt>
          <cx:pt idx="860">28771072</cx:pt>
          <cx:pt idx="861">28728000</cx:pt>
          <cx:pt idx="862">28715510</cx:pt>
          <cx:pt idx="863">28700000</cx:pt>
          <cx:pt idx="864">28546578</cx:pt>
          <cx:pt idx="865">28536019</cx:pt>
          <cx:pt idx="866">28500000</cx:pt>
          <cx:pt idx="867">28462534</cx:pt>
          <cx:pt idx="868">28423368</cx:pt>
          <cx:pt idx="869">28400000</cx:pt>
          <cx:pt idx="870">28368347</cx:pt>
          <cx:pt idx="871">28328558</cx:pt>
          <cx:pt idx="872">28280963</cx:pt>
          <cx:pt idx="873">28200225</cx:pt>
          <cx:pt idx="874">28025000</cx:pt>
          <cx:pt idx="875">28022524</cx:pt>
          <cx:pt idx="876">28000000</cx:pt>
          <cx:pt idx="877">27919096</cx:pt>
          <cx:pt idx="878">27919096</cx:pt>
          <cx:pt idx="879">27887943</cx:pt>
          <cx:pt idx="880">27879132</cx:pt>
          <cx:pt idx="881">27852604</cx:pt>
          <cx:pt idx="882">27800000</cx:pt>
          <cx:pt idx="883">27703470</cx:pt>
          <cx:pt idx="884">27701895</cx:pt>
          <cx:pt idx="885">27693162</cx:pt>
          <cx:pt idx="886">27680195</cx:pt>
          <cx:pt idx="887">27647595</cx:pt>
          <cx:pt idx="888">27645152</cx:pt>
          <cx:pt idx="889">27592530</cx:pt>
          <cx:pt idx="890">27528330</cx:pt>
          <cx:pt idx="891">27470017</cx:pt>
          <cx:pt idx="892">27469602</cx:pt>
          <cx:pt idx="893">27453345</cx:pt>
          <cx:pt idx="894">27410049</cx:pt>
          <cx:pt idx="895">27317535</cx:pt>
          <cx:pt idx="896">27252964</cx:pt>
          <cx:pt idx="897">27243721</cx:pt>
          <cx:pt idx="898">27200000</cx:pt>
          <cx:pt idx="899">27061228</cx:pt>
          <cx:pt idx="900">27049108</cx:pt>
          <cx:pt idx="901">27002815</cx:pt>
          <cx:pt idx="902">26963967</cx:pt>
          <cx:pt idx="903">26853450</cx:pt>
          <cx:pt idx="904">26845943</cx:pt>
          <cx:pt idx="905">26777564</cx:pt>
          <cx:pt idx="906">26766350</cx:pt>
          <cx:pt idx="907">26746109</cx:pt>
          <cx:pt idx="908">26676606</cx:pt>
          <cx:pt idx="909">26638165</cx:pt>
          <cx:pt idx="910">26638165</cx:pt>
          <cx:pt idx="911">26635000</cx:pt>
          <cx:pt idx="912">26624000</cx:pt>
          <cx:pt idx="913">26533608</cx:pt>
          <cx:pt idx="914">26466372</cx:pt>
          <cx:pt idx="915">26423726</cx:pt>
          <cx:pt idx="916">26372293</cx:pt>
          <cx:pt idx="917">26363118</cx:pt>
          <cx:pt idx="918">26277420</cx:pt>
          <cx:pt idx="919">26200000</cx:pt>
          <cx:pt idx="920">26087366</cx:pt>
          <cx:pt idx="921">26087161</cx:pt>
          <cx:pt idx="922">26068547</cx:pt>
          <cx:pt idx="923">25916903</cx:pt>
          <cx:pt idx="924">25853424</cx:pt>
          <cx:pt idx="925">25794166</cx:pt>
          <cx:pt idx="926">25707719</cx:pt>
          <cx:pt idx="927">25700000</cx:pt>
          <cx:pt idx="928">25672630</cx:pt>
          <cx:pt idx="929">25670855</cx:pt>
          <cx:pt idx="930">25660000</cx:pt>
          <cx:pt idx="931">25605492</cx:pt>
          <cx:pt idx="932">25601508</cx:pt>
          <cx:pt idx="933">25517854</cx:pt>
          <cx:pt idx="934">25454043</cx:pt>
          <cx:pt idx="935">25400856</cx:pt>
          <cx:pt idx="936">25399000</cx:pt>
          <cx:pt idx="937">25188667</cx:pt>
          <cx:pt idx="938">25074895</cx:pt>
          <cx:pt idx="939">25064955</cx:pt>
          <cx:pt idx="940">25054449</cx:pt>
          <cx:pt idx="941">25001065</cx:pt>
          <cx:pt idx="942">24988180</cx:pt>
          <cx:pt idx="943">24891374</cx:pt>
          <cx:pt idx="944">24870275</cx:pt>
          <cx:pt idx="945">24833860</cx:pt>
          <cx:pt idx="946">24812241</cx:pt>
          <cx:pt idx="947">24800000</cx:pt>
          <cx:pt idx="948">24795350</cx:pt>
          <cx:pt idx="949">24707598</cx:pt>
          <cx:pt idx="950">24705000</cx:pt>
          <cx:pt idx="951">24705000</cx:pt>
          <cx:pt idx="952">24699513</cx:pt>
          <cx:pt idx="953">24651794</cx:pt>
          <cx:pt idx="954">24520804</cx:pt>
          <cx:pt idx="955">24412677</cx:pt>
          <cx:pt idx="956">24411478</cx:pt>
          <cx:pt idx="957">24400000</cx:pt>
          <cx:pt idx="958">24400000</cx:pt>
          <cx:pt idx="959">24363530</cx:pt>
          <cx:pt idx="960">24360014</cx:pt>
          <cx:pt idx="961">24335698</cx:pt>
          <cx:pt idx="962">24327868</cx:pt>
          <cx:pt idx="963">24281723</cx:pt>
          <cx:pt idx="964">24244684</cx:pt>
          <cx:pt idx="965">24200000</cx:pt>
          <cx:pt idx="966">24123143</cx:pt>
          <cx:pt idx="967">24093107</cx:pt>
          <cx:pt idx="968">24054514</cx:pt>
          <cx:pt idx="969">24048637</cx:pt>
          <cx:pt idx="970">24037564</cx:pt>
          <cx:pt idx="971">24024969</cx:pt>
          <cx:pt idx="972">24001218</cx:pt>
          <cx:pt idx="973">23894477</cx:pt>
          <cx:pt idx="974">23874933</cx:pt>
          <cx:pt idx="975">23825798</cx:pt>
          <cx:pt idx="976">23818159</cx:pt>
          <cx:pt idx="977">23779955</cx:pt>
          <cx:pt idx="978">23745923</cx:pt>
          <cx:pt idx="979">23680848</cx:pt>
          <cx:pt idx="980">23585416</cx:pt>
          <cx:pt idx="981">23583175</cx:pt>
          <cx:pt idx="982">23541700</cx:pt>
          <cx:pt idx="983">23511038</cx:pt>
          <cx:pt idx="984">23382841</cx:pt>
          <cx:pt idx="985">23343413</cx:pt>
          <cx:pt idx="986">23338891</cx:pt>
          <cx:pt idx="987">23334256</cx:pt>
          <cx:pt idx="988">23332128</cx:pt>
          <cx:pt idx="989">23237389</cx:pt>
          <cx:pt idx="990">23071558</cx:pt>
          <cx:pt idx="991">23028109</cx:pt>
          <cx:pt idx="992">23021560</cx:pt>
          <cx:pt idx="993">23000000</cx:pt>
          <cx:pt idx="994">22991439</cx:pt>
          <cx:pt idx="995">22981571</cx:pt>
          <cx:pt idx="996">22937130</cx:pt>
          <cx:pt idx="997">22931301</cx:pt>
          <cx:pt idx="998">22877959</cx:pt>
          <cx:pt idx="999">22800000</cx:pt>
          <cx:pt idx="1000">22696902</cx:pt>
          <cx:pt idx="1001">22689474</cx:pt>
          <cx:pt idx="1002">22670733</cx:pt>
          <cx:pt idx="1003">22652003</cx:pt>
          <cx:pt idx="1004">22569532</cx:pt>
          <cx:pt idx="1005">22505908</cx:pt>
          <cx:pt idx="1006">22499043</cx:pt>
          <cx:pt idx="1007">22487293</cx:pt>
          <cx:pt idx="1008">22418902</cx:pt>
          <cx:pt idx="1009">22360069</cx:pt>
          <cx:pt idx="1010">22305037</cx:pt>
          <cx:pt idx="1011">22296514</cx:pt>
          <cx:pt idx="1012">22285953</cx:pt>
          <cx:pt idx="1013">22238770</cx:pt>
          <cx:pt idx="1014">22176108</cx:pt>
          <cx:pt idx="1015">22133888</cx:pt>
          <cx:pt idx="1016">22124400</cx:pt>
          <cx:pt idx="1017">22116152</cx:pt>
          <cx:pt idx="1018">22114556</cx:pt>
          <cx:pt idx="1019">22101000</cx:pt>
          <cx:pt idx="1020">22021740</cx:pt>
          <cx:pt idx="1021">22021740</cx:pt>
          <cx:pt idx="1022">21968653</cx:pt>
          <cx:pt idx="1023">21882551</cx:pt>
          <cx:pt idx="1024">21876365</cx:pt>
          <cx:pt idx="1025">21867960</cx:pt>
          <cx:pt idx="1026">21846082</cx:pt>
          <cx:pt idx="1027">21836394</cx:pt>
          <cx:pt idx="1028">21790248</cx:pt>
          <cx:pt idx="1029">21788807</cx:pt>
          <cx:pt idx="1030">21747570</cx:pt>
          <cx:pt idx="1031">21704396</cx:pt>
          <cx:pt idx="1032">21638292</cx:pt>
          <cx:pt idx="1033">21629916</cx:pt>
          <cx:pt idx="1034">21604320</cx:pt>
          <cx:pt idx="1035">21601713</cx:pt>
          <cx:pt idx="1036">21550000</cx:pt>
          <cx:pt idx="1037">21544445</cx:pt>
          <cx:pt idx="1038">21500105</cx:pt>
          <cx:pt idx="1039">21475962</cx:pt>
          <cx:pt idx="1040">21475193</cx:pt>
          <cx:pt idx="1041">21457409</cx:pt>
          <cx:pt idx="1042">21432423</cx:pt>
          <cx:pt idx="1043">21359200</cx:pt>
          <cx:pt idx="1044">21304264</cx:pt>
          <cx:pt idx="1045">21300107</cx:pt>
          <cx:pt idx="1046">21285499</cx:pt>
          <cx:pt idx="1047">21263182</cx:pt>
          <cx:pt idx="1048">21185897</cx:pt>
          <cx:pt idx="1049">21137505</cx:pt>
          <cx:pt idx="1050">21131483</cx:pt>
          <cx:pt idx="1051">21111837</cx:pt>
          <cx:pt idx="1052">21109400</cx:pt>
          <cx:pt idx="1053">21097664</cx:pt>
          <cx:pt idx="1054">21045445</cx:pt>
          <cx:pt idx="1055">21041732</cx:pt>
          <cx:pt idx="1056">21000000</cx:pt>
          <cx:pt idx="1057">20984230</cx:pt>
          <cx:pt idx="1058">20939782</cx:pt>
          <cx:pt idx="1059">20921738</cx:pt>
          <cx:pt idx="1060">20911262</cx:pt>
          <cx:pt idx="1061">20887263</cx:pt>
          <cx:pt idx="1062">20802754</cx:pt>
          <cx:pt idx="1063">20793160</cx:pt>
          <cx:pt idx="1064">20700247</cx:pt>
          <cx:pt idx="1065">20700000</cx:pt>
          <cx:pt idx="1066">20700000</cx:pt>
          <cx:pt idx="1067">20687587</cx:pt>
          <cx:pt idx="1068">20651422</cx:pt>
          <cx:pt idx="1069">20574010</cx:pt>
          <cx:pt idx="1070">20566230</cx:pt>
          <cx:pt idx="1071">20557989</cx:pt>
          <cx:pt idx="1072">20530832</cx:pt>
          <cx:pt idx="1073">20455802</cx:pt>
          <cx:pt idx="1074">20450000</cx:pt>
          <cx:pt idx="1075">20378000</cx:pt>
          <cx:pt idx="1076">20378000</cx:pt>
          <cx:pt idx="1077">20306281</cx:pt>
          <cx:pt idx="1078">20300000</cx:pt>
          <cx:pt idx="1079">20291815</cx:pt>
          <cx:pt idx="1080">20281096</cx:pt>
          <cx:pt idx="1081">20236603</cx:pt>
          <cx:pt idx="1082">20169068</cx:pt>
          <cx:pt idx="1083">20132596</cx:pt>
          <cx:pt idx="1084">20089048</cx:pt>
          <cx:pt idx="1085">20063926</cx:pt>
          <cx:pt idx="1086">20054909</cx:pt>
          <cx:pt idx="1087">20033643</cx:pt>
          <cx:pt idx="1088">20033643</cx:pt>
          <cx:pt idx="1089">20007180</cx:pt>
          <cx:pt idx="1090">19999143</cx:pt>
          <cx:pt idx="1091">19995817</cx:pt>
          <cx:pt idx="1092">19990064</cx:pt>
          <cx:pt idx="1093">19903076</cx:pt>
          <cx:pt idx="1094">19809547</cx:pt>
          <cx:pt idx="1095">19779400</cx:pt>
          <cx:pt idx="1096">19737645</cx:pt>
          <cx:pt idx="1097">19700000</cx:pt>
          <cx:pt idx="1098">19691811</cx:pt>
          <cx:pt idx="1099">19597131</cx:pt>
          <cx:pt idx="1100">19588068</cx:pt>
          <cx:pt idx="1101">19540762</cx:pt>
          <cx:pt idx="1102">19506619</cx:pt>
          <cx:pt idx="1103">19500000</cx:pt>
          <cx:pt idx="1104">19500000</cx:pt>
          <cx:pt idx="1105">19489752</cx:pt>
          <cx:pt idx="1106">19455658</cx:pt>
          <cx:pt idx="1107">19402612</cx:pt>
          <cx:pt idx="1108">19397498</cx:pt>
          <cx:pt idx="1109">19392418</cx:pt>
          <cx:pt idx="1110">19362712</cx:pt>
          <cx:pt idx="1111">19244700</cx:pt>
          <cx:pt idx="1112">19234747</cx:pt>
          <cx:pt idx="1113">19228104</cx:pt>
          <cx:pt idx="1114">19219978</cx:pt>
          <cx:pt idx="1115">19219708</cx:pt>
          <cx:pt idx="1116">19185998</cx:pt>
          <cx:pt idx="1117">19179516</cx:pt>
          <cx:pt idx="1118">19155435</cx:pt>
          <cx:pt idx="1119">19143839</cx:pt>
          <cx:pt idx="1120">19138847</cx:pt>
          <cx:pt idx="1121">19103378</cx:pt>
          <cx:pt idx="1122">19100000</cx:pt>
          <cx:pt idx="1123">19068786</cx:pt>
          <cx:pt idx="1124">19047631</cx:pt>
          <cx:pt idx="1125">19044241</cx:pt>
          <cx:pt idx="1126">18873374</cx:pt>
          <cx:pt idx="1127">18860010</cx:pt>
          <cx:pt idx="1128">18771174</cx:pt>
          <cx:pt idx="1129">18758599</cx:pt>
          <cx:pt idx="1130">18645546</cx:pt>
          <cx:pt idx="1131">18635046</cx:pt>
          <cx:pt idx="1132">18625110</cx:pt>
          <cx:pt idx="1133">18565375</cx:pt>
          <cx:pt idx="1134">18531390</cx:pt>
          <cx:pt idx="1135">18488090</cx:pt>
          <cx:pt idx="1136">18416702</cx:pt>
          <cx:pt idx="1137">18400000</cx:pt>
          <cx:pt idx="1138">18386128</cx:pt>
          <cx:pt idx="1139">18337537</cx:pt>
          <cx:pt idx="1140">18308901</cx:pt>
          <cx:pt idx="1141">18292061</cx:pt>
          <cx:pt idx="1142">18270895</cx:pt>
          <cx:pt idx="1143">18201106</cx:pt>
          <cx:pt idx="1144">18167424</cx:pt>
          <cx:pt idx="1145">18143332</cx:pt>
          <cx:pt idx="1146">18049082</cx:pt>
          <cx:pt idx="1147">18043505</cx:pt>
          <cx:pt idx="1148">18037513</cx:pt>
          <cx:pt idx="1149">17992760</cx:pt>
          <cx:pt idx="1150">17981889</cx:pt>
          <cx:pt idx="1151">17966644</cx:pt>
          <cx:pt idx="1152">17926543</cx:pt>
          <cx:pt idx="1153">17895491</cx:pt>
          <cx:pt idx="1154">17892374</cx:pt>
          <cx:pt idx="1155">17850000</cx:pt>
          <cx:pt idx="1156">17823573</cx:pt>
          <cx:pt idx="1157">17736779</cx:pt>
          <cx:pt idx="1158">17721635</cx:pt>
          <cx:pt idx="1159">17707116</cx:pt>
          <cx:pt idx="1160">17672350</cx:pt>
          <cx:pt idx="1161">17603594</cx:pt>
          <cx:pt idx="1162">17567440</cx:pt>
          <cx:pt idx="1163">17567440</cx:pt>
          <cx:pt idx="1164">17478175</cx:pt>
          <cx:pt idx="1165">17450000</cx:pt>
          <cx:pt idx="1166">17442180</cx:pt>
          <cx:pt idx="1167">17303237</cx:pt>
          <cx:pt idx="1168">17288314</cx:pt>
          <cx:pt idx="1169">17277485</cx:pt>
          <cx:pt idx="1170">17272306</cx:pt>
          <cx:pt idx="1171">17263506</cx:pt>
          <cx:pt idx="1172">17244913</cx:pt>
          <cx:pt idx="1173">17226474</cx:pt>
          <cx:pt idx="1174">17162741</cx:pt>
          <cx:pt idx="1175">17112929</cx:pt>
          <cx:pt idx="1176">17067631</cx:pt>
          <cx:pt idx="1177">17032279</cx:pt>
          <cx:pt idx="1178">17011847</cx:pt>
          <cx:pt idx="1179">17007184</cx:pt>
          <cx:pt idx="1180">17007184</cx:pt>
          <cx:pt idx="1181">16994911</cx:pt>
          <cx:pt idx="1182">16986000</cx:pt>
          <cx:pt idx="1183">16959436</cx:pt>
          <cx:pt idx="1184">16875468</cx:pt>
          <cx:pt idx="1185">16874745</cx:pt>
          <cx:pt idx="1186">16866727</cx:pt>
          <cx:pt idx="1187">16814909</cx:pt>
          <cx:pt idx="1188">16669413</cx:pt>
          <cx:pt idx="1189">16658108</cx:pt>
          <cx:pt idx="1190">16638745</cx:pt>
          <cx:pt idx="1191">16632614</cx:pt>
          <cx:pt idx="1192">16628981</cx:pt>
          <cx:pt idx="1193">16597830</cx:pt>
          <cx:pt idx="1194">16585300</cx:pt>
          <cx:pt idx="1195">16583369</cx:pt>
          <cx:pt idx="1196">16530884</cx:pt>
          <cx:pt idx="1197">16505912</cx:pt>
          <cx:pt idx="1198">16501098</cx:pt>
          <cx:pt idx="1199">16500000</cx:pt>
          <cx:pt idx="1200">16496802</cx:pt>
          <cx:pt idx="1201">16472057</cx:pt>
          <cx:pt idx="1202">16471430</cx:pt>
          <cx:pt idx="1203">16435406</cx:pt>
          <cx:pt idx="1204">16370001</cx:pt>
          <cx:pt idx="1205">16235901</cx:pt>
          <cx:pt idx="1206">16235088</cx:pt>
          <cx:pt idx="1207">16197315</cx:pt>
          <cx:pt idx="1208">16184015</cx:pt>
          <cx:pt idx="1209">16144183</cx:pt>
          <cx:pt idx="1210">16089953</cx:pt>
          <cx:pt idx="1211">16067398</cx:pt>
          <cx:pt idx="1212">16033759</cx:pt>
          <cx:pt idx="1213">16002004</cx:pt>
          <cx:pt idx="1214">16000000</cx:pt>
          <cx:pt idx="1215">15990505</cx:pt>
          <cx:pt idx="1216">15989008</cx:pt>
          <cx:pt idx="1217">15972187</cx:pt>
          <cx:pt idx="1218">15829874</cx:pt>
          <cx:pt idx="1219">15800000</cx:pt>
          <cx:pt idx="1220">15786269</cx:pt>
          <cx:pt idx="1221">15773070</cx:pt>
          <cx:pt idx="1222">15764085</cx:pt>
          <cx:pt idx="1223">15733485</cx:pt>
          <cx:pt idx="1224">15687528</cx:pt>
          <cx:pt idx="1225">15645204</cx:pt>
          <cx:pt idx="1226">15638743</cx:pt>
          <cx:pt idx="1227">15618786</cx:pt>
          <cx:pt idx="1228">15600000</cx:pt>
          <cx:pt idx="1229">15596227</cx:pt>
          <cx:pt idx="1230">15581633</cx:pt>
          <cx:pt idx="1231">15542421</cx:pt>
          <cx:pt idx="1232">15531634</cx:pt>
          <cx:pt idx="1233">15530513</cx:pt>
          <cx:pt idx="1234">15501605</cx:pt>
          <cx:pt idx="1235">15464480</cx:pt>
          <cx:pt idx="1236">15422828</cx:pt>
          <cx:pt idx="1237">15419483</cx:pt>
          <cx:pt idx="1238">15404871</cx:pt>
          <cx:pt idx="1239">15399192</cx:pt>
          <cx:pt idx="1240">15370763</cx:pt>
          <cx:pt idx="1241">15339117</cx:pt>
          <cx:pt idx="1242">15332007</cx:pt>
          <cx:pt idx="1243">15281507</cx:pt>
          <cx:pt idx="1244">15280058</cx:pt>
          <cx:pt idx="1245">15259652</cx:pt>
          <cx:pt idx="1246">15230261</cx:pt>
          <cx:pt idx="1247">15226144</cx:pt>
          <cx:pt idx="1248">15218903</cx:pt>
          <cx:pt idx="1249">15197842</cx:pt>
          <cx:pt idx="1250">15169908</cx:pt>
          <cx:pt idx="1251">15127963</cx:pt>
          <cx:pt idx="1252">15102717</cx:pt>
          <cx:pt idx="1253">15097652</cx:pt>
          <cx:pt idx="1254">15086030</cx:pt>
          <cx:pt idx="1255">15005329</cx:pt>
          <cx:pt idx="1256">14967359</cx:pt>
          <cx:pt idx="1257">14967035</cx:pt>
          <cx:pt idx="1258">14962878</cx:pt>
          <cx:pt idx="1259">14951824</cx:pt>
          <cx:pt idx="1260">14930005</cx:pt>
          <cx:pt idx="1261">14880476</cx:pt>
          <cx:pt idx="1262">14857814</cx:pt>
          <cx:pt idx="1263">14822707</cx:pt>
          <cx:pt idx="1264">14772796</cx:pt>
          <cx:pt idx="1265">14573300</cx:pt>
          <cx:pt idx="1266">14551000</cx:pt>
          <cx:pt idx="1267">14490142</cx:pt>
          <cx:pt idx="1268">14474048</cx:pt>
          <cx:pt idx="1269">14421271</cx:pt>
          <cx:pt idx="1270">14399750</cx:pt>
          <cx:pt idx="1271">14365105</cx:pt>
          <cx:pt idx="1272">14302097</cx:pt>
          <cx:pt idx="1273">14281235</cx:pt>
          <cx:pt idx="1274">14213619</cx:pt>
          <cx:pt idx="1275">14201636</cx:pt>
          <cx:pt idx="1276">14168359</cx:pt>
          <cx:pt idx="1277">14168080</cx:pt>
          <cx:pt idx="1278">14129186</cx:pt>
          <cx:pt idx="1279">14126138</cx:pt>
          <cx:pt idx="1280">14106737</cx:pt>
          <cx:pt idx="1281">14078294</cx:pt>
          <cx:pt idx="1282">14058698</cx:pt>
          <cx:pt idx="1283">14052167</cx:pt>
          <cx:pt idx="1284">14049211</cx:pt>
          <cx:pt idx="1285">14020063</cx:pt>
          <cx:pt idx="1286">14008741</cx:pt>
          <cx:pt idx="1287">14008532</cx:pt>
          <cx:pt idx="1288">13983704</cx:pt>
          <cx:pt idx="1289">13955614</cx:pt>
          <cx:pt idx="1290">13894863</cx:pt>
          <cx:pt idx="1291">13883359</cx:pt>
          <cx:pt idx="1292">13776062</cx:pt>
          <cx:pt idx="1293">13750000</cx:pt>
          <cx:pt idx="1294">13747385</cx:pt>
          <cx:pt idx="1295">13701902</cx:pt>
          <cx:pt idx="1296">13696761</cx:pt>
          <cx:pt idx="1297">13687630</cx:pt>
          <cx:pt idx="1298">13656400</cx:pt>
          <cx:pt idx="1299">13648142</cx:pt>
          <cx:pt idx="1300">13637507</cx:pt>
          <cx:pt idx="1301">13564027</cx:pt>
          <cx:pt idx="1302">13552429</cx:pt>
          <cx:pt idx="1303">13539321</cx:pt>
          <cx:pt idx="1304">13515786</cx:pt>
          <cx:pt idx="1305">13435068</cx:pt>
          <cx:pt idx="1306">13422556</cx:pt>
          <cx:pt idx="1307">13337608</cx:pt>
          <cx:pt idx="1308">13324946</cx:pt>
          <cx:pt idx="1309">13314483</cx:pt>
          <cx:pt idx="1310">13277561</cx:pt>
          <cx:pt idx="1311">13257500</cx:pt>
          <cx:pt idx="1312">13257000</cx:pt>
          <cx:pt idx="1313">13240988</cx:pt>
          <cx:pt idx="1314">13230435</cx:pt>
          <cx:pt idx="1315">13218041</cx:pt>
          <cx:pt idx="1316">13154431</cx:pt>
          <cx:pt idx="1317">13101109</cx:pt>
          <cx:pt idx="1318">13082743</cx:pt>
          <cx:pt idx="1319">13064616</cx:pt>
          <cx:pt idx="1320">13050028</cx:pt>
          <cx:pt idx="1321">13014536</cx:pt>
          <cx:pt idx="1322">13001785</cx:pt>
          <cx:pt idx="1323">12983713</cx:pt>
          <cx:pt idx="1324">12978402</cx:pt>
          <cx:pt idx="1325">12969824</cx:pt>
          <cx:pt idx="1326">12918501</cx:pt>
          <cx:pt idx="1327">12768000</cx:pt>
          <cx:pt idx="1328">12738400</cx:pt>
          <cx:pt idx="1329">12734552</cx:pt>
          <cx:pt idx="1330">12700000</cx:pt>
          <cx:pt idx="1331">12683670</cx:pt>
          <cx:pt idx="1332">12676062</cx:pt>
          <cx:pt idx="1333">12675765</cx:pt>
          <cx:pt idx="1334">12673301</cx:pt>
          <cx:pt idx="1335">12668906</cx:pt>
          <cx:pt idx="1336">12652036</cx:pt>
          <cx:pt idx="1337">12621249</cx:pt>
          <cx:pt idx="1338">12569041</cx:pt>
          <cx:pt idx="1339">12550960</cx:pt>
          <cx:pt idx="1340">12515793</cx:pt>
          <cx:pt idx="1341">12441122</cx:pt>
          <cx:pt idx="1342">12414716</cx:pt>
          <cx:pt idx="1343">12400000</cx:pt>
          <cx:pt idx="1344">12385520</cx:pt>
          <cx:pt idx="1345">12382982</cx:pt>
          <cx:pt idx="1346">12369573</cx:pt>
          <cx:pt idx="1347">12362581</cx:pt>
          <cx:pt idx="1348">12351611</cx:pt>
          <cx:pt idx="1349">12320979</cx:pt>
          <cx:pt idx="1350">12318875</cx:pt>
          <cx:pt idx="1351">12313582</cx:pt>
          <cx:pt idx="1352">12253315</cx:pt>
          <cx:pt idx="1353">12117571</cx:pt>
          <cx:pt idx="1354">12071069</cx:pt>
          <cx:pt idx="1355">12057340</cx:pt>
          <cx:pt idx="1356">12051917</cx:pt>
          <cx:pt idx="1357">12043633</cx:pt>
          <cx:pt idx="1358">12014289</cx:pt>
          <cx:pt idx="1359">12000688</cx:pt>
          <cx:pt idx="1360">11900000</cx:pt>
          <cx:pt idx="1361">11844424</cx:pt>
          <cx:pt idx="1362">11838002</cx:pt>
          <cx:pt idx="1363">11833473</cx:pt>
          <cx:pt idx="1364">11746550</cx:pt>
          <cx:pt idx="1365">11655665</cx:pt>
          <cx:pt idx="1366">11643008</cx:pt>
          <cx:pt idx="1367">11622333</cx:pt>
          <cx:pt idx="1368">11605861</cx:pt>
          <cx:pt idx="1369">11589307</cx:pt>
          <cx:pt idx="1370">11584722</cx:pt>
          <cx:pt idx="1371">11571351</cx:pt>
          <cx:pt idx="1372">11560085</cx:pt>
          <cx:pt idx="1373">11536376</cx:pt>
          <cx:pt idx="1374">11514713</cx:pt>
          <cx:pt idx="1375">11482931</cx:pt>
          <cx:pt idx="1376">11454968</cx:pt>
          <cx:pt idx="1377">11447959</cx:pt>
          <cx:pt idx="1378">11421314</cx:pt>
          <cx:pt idx="1379">11407470</cx:pt>
          <cx:pt idx="1380">11384919</cx:pt>
          <cx:pt idx="1381">11371425</cx:pt>
          <cx:pt idx="1382">11365290</cx:pt>
          <cx:pt idx="1383">11188905</cx:pt>
          <cx:pt idx="1384">11161406</cx:pt>
          <cx:pt idx="1385">11146570</cx:pt>
          <cx:pt idx="1386">11122105</cx:pt>
          <cx:pt idx="1387">11112916</cx:pt>
          <cx:pt idx="1388">11095600</cx:pt>
          <cx:pt idx="1389">11051260</cx:pt>
          <cx:pt idx="1390">11051260</cx:pt>
          <cx:pt idx="1391">11051260</cx:pt>
          <cx:pt idx="1392">11035310</cx:pt>
          <cx:pt idx="1393">11017403</cx:pt>
          <cx:pt idx="1394">11006503</cx:pt>
          <cx:pt idx="1395">10985501</cx:pt>
          <cx:pt idx="1396">10984397</cx:pt>
          <cx:pt idx="1397">10905674</cx:pt>
          <cx:pt idx="1398">10859889</cx:pt>
          <cx:pt idx="1399">10854896</cx:pt>
          <cx:pt idx="1400">10853835</cx:pt>
          <cx:pt idx="1401">10802315</cx:pt>
          <cx:pt idx="1402">10706119</cx:pt>
          <cx:pt idx="1403">10684949</cx:pt>
          <cx:pt idx="1404">10566655</cx:pt>
          <cx:pt idx="1405">10555230</cx:pt>
          <cx:pt idx="1406">10500000</cx:pt>
          <cx:pt idx="1407">10495673</cx:pt>
          <cx:pt idx="1408">10474107</cx:pt>
          <cx:pt idx="1409">10470220</cx:pt>
          <cx:pt idx="1410">10443603</cx:pt>
          <cx:pt idx="1411">10440971</cx:pt>
          <cx:pt idx="1412">10400000</cx:pt>
          <cx:pt idx="1413">10396744</cx:pt>
          <cx:pt idx="1414">10384136</cx:pt>
          <cx:pt idx="1415">10372662</cx:pt>
          <cx:pt idx="1416">10342303</cx:pt>
          <cx:pt idx="1417">10339754</cx:pt>
          <cx:pt idx="1418">10338609</cx:pt>
          <cx:pt idx="1419">10332737</cx:pt>
          <cx:pt idx="1420">10331028</cx:pt>
          <cx:pt idx="1421">10248063</cx:pt>
          <cx:pt idx="1422">10247512</cx:pt>
          <cx:pt idx="1423">10154426</cx:pt>
          <cx:pt idx="1424">10152879</cx:pt>
          <cx:pt idx="1425">10126948</cx:pt>
          <cx:pt idx="1426">10118420</cx:pt>
          <cx:pt idx="1427">10116191</cx:pt>
          <cx:pt idx="1428">10090181</cx:pt>
          <cx:pt idx="1429">10028592</cx:pt>
          <cx:pt idx="1430">10018837</cx:pt>
          <cx:pt idx="1431">10012500</cx:pt>
          <cx:pt idx="1432">10000629</cx:pt>
          <cx:pt idx="1433">9984868</cx:pt>
          <cx:pt idx="1434">9975979</cx:pt>
          <cx:pt idx="1435">9901126</cx:pt>
          <cx:pt idx="1436">9881000</cx:pt>
          <cx:pt idx="1437">9858926</cx:pt>
          <cx:pt idx="1438">9851591</cx:pt>
          <cx:pt idx="1439">9843379</cx:pt>
          <cx:pt idx="1440">9792000</cx:pt>
          <cx:pt idx="1441">9761993</cx:pt>
          <cx:pt idx="1442">9753944</cx:pt>
          <cx:pt idx="1443">9688384</cx:pt>
          <cx:pt idx="1444">9563543</cx:pt>
          <cx:pt idx="1445">9546543</cx:pt>
          <cx:pt idx="1446">9536788</cx:pt>
          <cx:pt idx="1447">9533945</cx:pt>
          <cx:pt idx="1448">9464388</cx:pt>
          <cx:pt idx="1449">9427926</cx:pt>
          <cx:pt idx="1450">9404152</cx:pt>
          <cx:pt idx="1451">9387695</cx:pt>
          <cx:pt idx="1452">9370057</cx:pt>
          <cx:pt idx="1453">9343976</cx:pt>
          <cx:pt idx="1454">9300852</cx:pt>
          <cx:pt idx="1455">9300771</cx:pt>
          <cx:pt idx="1456">9284657</cx:pt>
          <cx:pt idx="1457">9284475</cx:pt>
          <cx:pt idx="1458">9278980</cx:pt>
          <cx:pt idx="1459">9225165</cx:pt>
          <cx:pt idx="1460">9141959</cx:pt>
          <cx:pt idx="1461">9133087</cx:pt>
          <cx:pt idx="1462">9123773</cx:pt>
          <cx:pt idx="1463">9100000</cx:pt>
          <cx:pt idx="1464">9053924</cx:pt>
          <cx:pt idx="1465">9045037</cx:pt>
          <cx:pt idx="1466">9042266</cx:pt>
          <cx:pt idx="1467">9015786</cx:pt>
          <cx:pt idx="1468">9008928</cx:pt>
          <cx:pt idx="1469">8938179</cx:pt>
          <cx:pt idx="1470">8906039</cx:pt>
          <cx:pt idx="1471">8854588</cx:pt>
          <cx:pt idx="1472">8830000</cx:pt>
          <cx:pt idx="1473">8830000</cx:pt>
          <cx:pt idx="1474">8821531</cx:pt>
          <cx:pt idx="1475">8818967</cx:pt>
          <cx:pt idx="1476">8813366</cx:pt>
          <cx:pt idx="1477">8792641</cx:pt>
          <cx:pt idx="1478">8768623</cx:pt>
          <cx:pt idx="1479">8758465</cx:pt>
          <cx:pt idx="1480">8699684</cx:pt>
          <cx:pt idx="1481">8694528</cx:pt>
          <cx:pt idx="1482">8690000</cx:pt>
          <cx:pt idx="1483">8662299</cx:pt>
          <cx:pt idx="1484">8642254</cx:pt>
          <cx:pt idx="1485">8631221</cx:pt>
          <cx:pt idx="1486">8631221</cx:pt>
          <cx:pt idx="1487">8607223</cx:pt>
          <cx:pt idx="1488">8578145</cx:pt>
          <cx:pt idx="1489">8503161</cx:pt>
          <cx:pt idx="1490">8432823</cx:pt>
          <cx:pt idx="1491">8413606</cx:pt>
          <cx:pt idx="1492">8408614</cx:pt>
          <cx:pt idx="1493">8400000</cx:pt>
          <cx:pt idx="1494">8396624</cx:pt>
          <cx:pt idx="1495">8350177</cx:pt>
          <cx:pt idx="1496">8336565</cx:pt>
          <cx:pt idx="1497">8311368</cx:pt>
          <cx:pt idx="1498">8297830</cx:pt>
          <cx:pt idx="1499">8272447</cx:pt>
          <cx:pt idx="1500">8269963</cx:pt>
          <cx:pt idx="1501">8232624</cx:pt>
          <cx:pt idx="1502">8197405</cx:pt>
          <cx:pt idx="1503">8175394</cx:pt>
          <cx:pt idx="1504">8168741</cx:pt>
          <cx:pt idx="1505">8100000</cx:pt>
          <cx:pt idx="1506">8096053</cx:pt>
          <cx:pt idx="1507">8089926</cx:pt>
          <cx:pt idx="1508">8088568</cx:pt>
          <cx:pt idx="1509">8077470</cx:pt>
          <cx:pt idx="1510">8074715</cx:pt>
          <cx:pt idx="1511">8059386</cx:pt>
          <cx:pt idx="1512">8047419</cx:pt>
          <cx:pt idx="1513">8045844</cx:pt>
          <cx:pt idx="1514">8031620</cx:pt>
          <cx:pt idx="1515">8013113</cx:pt>
          <cx:pt idx="1516">8000000</cx:pt>
          <cx:pt idx="1517">7997095</cx:pt>
          <cx:pt idx="1518">7980275</cx:pt>
          <cx:pt idx="1519">7947763</cx:pt>
          <cx:pt idx="1520">7891000</cx:pt>
          <cx:pt idx="1521">7887882</cx:pt>
          <cx:pt idx="1522">7867349</cx:pt>
          <cx:pt idx="1523">7862546</cx:pt>
          <cx:pt idx="1524">7781388</cx:pt>
          <cx:pt idx="1525">7713577</cx:pt>
          <cx:pt idx="1526">7678089</cx:pt>
          <cx:pt idx="1527">7655201</cx:pt>
          <cx:pt idx="1528">7617947</cx:pt>
          <cx:pt idx="1529">7592632</cx:pt>
          <cx:pt idx="1530">7580895</cx:pt>
          <cx:pt idx="1531">7568996</cx:pt>
          <cx:pt idx="1532">7563179</cx:pt>
          <cx:pt idx="1533">7553210</cx:pt>
          <cx:pt idx="1534">7544812</cx:pt>
          <cx:pt idx="1535">7515297</cx:pt>
          <cx:pt idx="1536">7468807</cx:pt>
          <cx:pt idx="1537">7452765</cx:pt>
          <cx:pt idx="1538">7416109</cx:pt>
          <cx:pt idx="1539">7397469</cx:pt>
          <cx:pt idx="1540">7381787</cx:pt>
          <cx:pt idx="1541">7368960</cx:pt>
          <cx:pt idx="1542">7277055</cx:pt>
          <cx:pt idx="1543">7236496</cx:pt>
          <cx:pt idx="1544">7235293</cx:pt>
          <cx:pt idx="1545">7235267</cx:pt>
          <cx:pt idx="1546">7200000</cx:pt>
          <cx:pt idx="1547">7200000</cx:pt>
          <cx:pt idx="1548">7189039</cx:pt>
          <cx:pt idx="1549">7168445</cx:pt>
          <cx:pt idx="1550">7130611</cx:pt>
          <cx:pt idx="1551">7096584</cx:pt>
          <cx:pt idx="1552">7055248</cx:pt>
          <cx:pt idx="1553">7036404</cx:pt>
          <cx:pt idx="1554">7034272</cx:pt>
          <cx:pt idx="1555">7017041</cx:pt>
          <cx:pt idx="1556">7015224</cx:pt>
          <cx:pt idx="1557">7003620</cx:pt>
          <cx:pt idx="1558">7003141</cx:pt>
          <cx:pt idx="1559">7003011</cx:pt>
          <cx:pt idx="1560">6987757</cx:pt>
          <cx:pt idx="1561">6954997</cx:pt>
          <cx:pt idx="1562">6879556</cx:pt>
          <cx:pt idx="1563">6876974</cx:pt>
          <cx:pt idx="1564">6867101</cx:pt>
          <cx:pt idx="1565">6805534</cx:pt>
          <cx:pt idx="1566">6800000</cx:pt>
          <cx:pt idx="1567">6793213</cx:pt>
          <cx:pt idx="1568">6753840</cx:pt>
          <cx:pt idx="1569">6734992</cx:pt>
          <cx:pt idx="1570">6724080</cx:pt>
          <cx:pt idx="1571">6671475</cx:pt>
          <cx:pt idx="1572">6598492</cx:pt>
          <cx:pt idx="1573">6595716</cx:pt>
          <cx:pt idx="1574">6532308</cx:pt>
          <cx:pt idx="1575">6526393</cx:pt>
          <cx:pt idx="1576">6515579</cx:pt>
          <cx:pt idx="1577">6415649</cx:pt>
          <cx:pt idx="1578">6383298</cx:pt>
          <cx:pt idx="1579">6354736</cx:pt>
          <cx:pt idx="1580">6280507</cx:pt>
          <cx:pt idx="1581">6246959</cx:pt>
          <cx:pt idx="1582">6201559</cx:pt>
          <cx:pt idx="1583">6153600</cx:pt>
          <cx:pt idx="1584">6097096</cx:pt>
          <cx:pt idx="1585">6033556</cx:pt>
          <cx:pt idx="1586">6022940</cx:pt>
          <cx:pt idx="1587">6019483</cx:pt>
          <cx:pt idx="1588">6012734</cx:pt>
          <cx:pt idx="1589">6003149</cx:pt>
          <cx:pt idx="1590">5998709</cx:pt>
          <cx:pt idx="1591">5993605</cx:pt>
          <cx:pt idx="1592">5972900</cx:pt>
          <cx:pt idx="1593">5949219</cx:pt>
          <cx:pt idx="1594">5927406</cx:pt>
          <cx:pt idx="1595">5920167</cx:pt>
          <cx:pt idx="1596">5911876</cx:pt>
          <cx:pt idx="1597">5862100</cx:pt>
          <cx:pt idx="1598">5856732</cx:pt>
          <cx:pt idx="1599">5802596</cx:pt>
          <cx:pt idx="1600">5801344</cx:pt>
          <cx:pt idx="1601">5797927</cx:pt>
          <cx:pt idx="1602">5773825</cx:pt>
          <cx:pt idx="1603">5740078</cx:pt>
          <cx:pt idx="1604">5734486</cx:pt>
          <cx:pt idx="1605">5687294</cx:pt>
          <cx:pt idx="1606">5682070</cx:pt>
          <cx:pt idx="1607">5677801</cx:pt>
          <cx:pt idx="1608">5667084</cx:pt>
          <cx:pt idx="1609">5648679</cx:pt>
          <cx:pt idx="1610">5613460</cx:pt>
          <cx:pt idx="1611">5584685</cx:pt>
          <cx:pt idx="1612">5583510</cx:pt>
          <cx:pt idx="1613">5566327</cx:pt>
          <cx:pt idx="1614">5565975</cx:pt>
          <cx:pt idx="1615">5500797</cx:pt>
          <cx:pt idx="1616">5473600</cx:pt>
          <cx:pt idx="1617">5434867</cx:pt>
          <cx:pt idx="1618">5433940</cx:pt>
          <cx:pt idx="1619">5369373</cx:pt>
          <cx:pt idx="1620">5334024</cx:pt>
          <cx:pt idx="1621">5292381</cx:pt>
          <cx:pt idx="1622">5266619</cx:pt>
          <cx:pt idx="1623">5266619</cx:pt>
          <cx:pt idx="1624">5239376</cx:pt>
          <cx:pt idx="1625">5222640</cx:pt>
          <cx:pt idx="1626">5218921</cx:pt>
          <cx:pt idx="1627">5114507</cx:pt>
          <cx:pt idx="1628">5110552</cx:pt>
          <cx:pt idx="1629">5108370</cx:pt>
          <cx:pt idx="1630">5077977</cx:pt>
          <cx:pt idx="1631">5043880</cx:pt>
          <cx:pt idx="1632">5016190</cx:pt>
          <cx:pt idx="1633">5012990</cx:pt>
          <cx:pt idx="1634">5004225</cx:pt>
          <cx:pt idx="1635">5000377</cx:pt>
          <cx:pt idx="1636">4997476</cx:pt>
          <cx:pt idx="1637">4997134</cx:pt>
          <cx:pt idx="1638">4976634</cx:pt>
          <cx:pt idx="1639">4927390</cx:pt>
          <cx:pt idx="1640">4900000</cx:pt>
          <cx:pt idx="1641">4888703</cx:pt>
          <cx:pt idx="1642">4886369</cx:pt>
          <cx:pt idx="1643">4871190</cx:pt>
          <cx:pt idx="1644">4848292</cx:pt>
          <cx:pt idx="1645">4808247</cx:pt>
          <cx:pt idx="1646">4806295</cx:pt>
          <cx:pt idx="1647">4768918</cx:pt>
          <cx:pt idx="1648">4768374</cx:pt>
          <cx:pt idx="1649">4738570</cx:pt>
          <cx:pt idx="1650">4733909</cx:pt>
          <cx:pt idx="1651">4719300</cx:pt>
          <cx:pt idx="1652">4703228</cx:pt>
          <cx:pt idx="1653">4692139</cx:pt>
          <cx:pt idx="1654">4659817</cx:pt>
          <cx:pt idx="1655">4628751</cx:pt>
          <cx:pt idx="1656">4627372</cx:pt>
          <cx:pt idx="1657">4604054</cx:pt>
          <cx:pt idx="1658">4535191</cx:pt>
          <cx:pt idx="1659">4531491</cx:pt>
          <cx:pt idx="1660">4479776</cx:pt>
          <cx:pt idx="1661">4452209</cx:pt>
          <cx:pt idx="1662">4440119</cx:pt>
          <cx:pt idx="1663">4351969</cx:pt>
          <cx:pt idx="1664">4338033</cx:pt>
          <cx:pt idx="1665">4329966</cx:pt>
          <cx:pt idx="1666">4300302</cx:pt>
          <cx:pt idx="1667">4296447</cx:pt>
          <cx:pt idx="1668">4282851</cx:pt>
          <cx:pt idx="1669">4263397</cx:pt>
          <cx:pt idx="1670">4247405</cx:pt>
          <cx:pt idx="1671">4231215</cx:pt>
          <cx:pt idx="1672">4203192</cx:pt>
          <cx:pt idx="1673">4185387</cx:pt>
          <cx:pt idx="1674">4158074</cx:pt>
          <cx:pt idx="1675">4104113</cx:pt>
          <cx:pt idx="1676">4059537</cx:pt>
          <cx:pt idx="1677">4055108</cx:pt>
          <cx:pt idx="1678">4026186</cx:pt>
          <cx:pt idx="1679">3997790</cx:pt>
          <cx:pt idx="1680">3984028</cx:pt>
          <cx:pt idx="1681">3971000</cx:pt>
          <cx:pt idx="1682">3946250</cx:pt>
          <cx:pt idx="1683">3909616</cx:pt>
          <cx:pt idx="1684">3901336</cx:pt>
          <cx:pt idx="1685">3842000</cx:pt>
          <cx:pt idx="1686">3831145</cx:pt>
          <cx:pt idx="1687">3825820</cx:pt>
          <cx:pt idx="1688">3821335</cx:pt>
          <cx:pt idx="1689">3786715</cx:pt>
          <cx:pt idx="1690">3767324</cx:pt>
          <cx:pt idx="1691">3759147</cx:pt>
          <cx:pt idx="1692">3746915</cx:pt>
          <cx:pt idx="1693">3738726</cx:pt>
          <cx:pt idx="1694">3649779</cx:pt>
          <cx:pt idx="1695">3629485</cx:pt>
          <cx:pt idx="1696">3614488</cx:pt>
          <cx:pt idx="1697">3600000</cx:pt>
          <cx:pt idx="1698">3600000</cx:pt>
          <cx:pt idx="1699">3574731</cx:pt>
          <cx:pt idx="1700">3517198</cx:pt>
          <cx:pt idx="1701">3472213</cx:pt>
          <cx:pt idx="1702">3432299</cx:pt>
          <cx:pt idx="1703">3422650</cx:pt>
          <cx:pt idx="1704">3393765</cx:pt>
          <cx:pt idx="1705">3383834</cx:pt>
          <cx:pt idx="1706">3352454</cx:pt>
          <cx:pt idx="1707">3341469</cx:pt>
          <cx:pt idx="1708">3331103</cx:pt>
          <cx:pt idx="1709">3330342</cx:pt>
          <cx:pt idx="1710">3325872</cx:pt>
          <cx:pt idx="1711">3294553</cx:pt>
          <cx:pt idx="1712">3292105</cx:pt>
          <cx:pt idx="1713">3290318</cx:pt>
          <cx:pt idx="1714">3257792</cx:pt>
          <cx:pt idx="1715">3245861</cx:pt>
          <cx:pt idx="1716">3231500</cx:pt>
          <cx:pt idx="1717">3228696</cx:pt>
          <cx:pt idx="1718">3208190</cx:pt>
          <cx:pt idx="1719">3179303</cx:pt>
          <cx:pt idx="1720">3132222</cx:pt>
          <cx:pt idx="1721">3120196</cx:pt>
          <cx:pt idx="1722">3099680</cx:pt>
          <cx:pt idx="1723">3092822</cx:pt>
          <cx:pt idx="1724">3069884</cx:pt>
          <cx:pt idx="1725">3063732</cx:pt>
          <cx:pt idx="1726">3057024</cx:pt>
          <cx:pt idx="1727">3009155</cx:pt>
          <cx:pt idx="1728">3005123</cx:pt>
          <cx:pt idx="1729">3000000</cx:pt>
          <cx:pt idx="1730">2960089</cx:pt>
          <cx:pt idx="1731">2929123</cx:pt>
          <cx:pt idx="1732">2903262</cx:pt>
          <cx:pt idx="1733">2900000</cx:pt>
          <cx:pt idx="1734">2890032</cx:pt>
          <cx:pt idx="1735">2883495</cx:pt>
          <cx:pt idx="1736">2862501</cx:pt>
          <cx:pt idx="1737">2860839</cx:pt>
          <cx:pt idx="1738">2853933</cx:pt>
          <cx:pt idx="1739">2844929</cx:pt>
          <cx:pt idx="1740">2828771</cx:pt>
          <cx:pt idx="1741">2822418</cx:pt>
          <cx:pt idx="1742">2817771</cx:pt>
          <cx:pt idx="1743">2814185</cx:pt>
          <cx:pt idx="1744">2808744</cx:pt>
          <cx:pt idx="1745">2774834</cx:pt>
          <cx:pt idx="1746">2773863</cx:pt>
          <cx:pt idx="1747">2752475</cx:pt>
          <cx:pt idx="1748">2700000</cx:pt>
          <cx:pt idx="1749">2695428</cx:pt>
          <cx:pt idx="1750">2690677</cx:pt>
          <cx:pt idx="1751">2688364</cx:pt>
          <cx:pt idx="1752">2667015</cx:pt>
          <cx:pt idx="1753">2615685</cx:pt>
          <cx:pt idx="1754">2596914</cx:pt>
          <cx:pt idx="1755">2592872</cx:pt>
          <cx:pt idx="1756">2588228</cx:pt>
          <cx:pt idx="1757">2576314</cx:pt>
          <cx:pt idx="1758">2575718</cx:pt>
          <cx:pt idx="1759">2572742</cx:pt>
          <cx:pt idx="1760">2570442</cx:pt>
          <cx:pt idx="1761">2558739</cx:pt>
          <cx:pt idx="1762">2556065</cx:pt>
          <cx:pt idx="1763">2525762</cx:pt>
          <cx:pt idx="1764">2514138</cx:pt>
          <cx:pt idx="1765">2508670</cx:pt>
          <cx:pt idx="1766">2501651</cx:pt>
          <cx:pt idx="1767">2501651</cx:pt>
          <cx:pt idx="1768">2483154</cx:pt>
          <cx:pt idx="1769">2481242</cx:pt>
          <cx:pt idx="1770">2439163</cx:pt>
          <cx:pt idx="1771">2411331</cx:pt>
          <cx:pt idx="1772">2401264</cx:pt>
          <cx:pt idx="1773">2391000</cx:pt>
          <cx:pt idx="1774">2386698</cx:pt>
          <cx:pt idx="1775">2361537</cx:pt>
          <cx:pt idx="1776">2357532</cx:pt>
          <cx:pt idx="1777">2354988</cx:pt>
          <cx:pt idx="1778">2348123</cx:pt>
          <cx:pt idx="1779">2323044</cx:pt>
          <cx:pt idx="1780">2307550</cx:pt>
          <cx:pt idx="1781">2304950</cx:pt>
          <cx:pt idx="1782">2298046</cx:pt>
          <cx:pt idx="1783">2270647</cx:pt>
          <cx:pt idx="1784">2269307</cx:pt>
          <cx:pt idx="1785">2237244</cx:pt>
          <cx:pt idx="1786">2214255</cx:pt>
          <cx:pt idx="1787">2190525</cx:pt>
          <cx:pt idx="1788">2180954</cx:pt>
          <cx:pt idx="1789">2173190</cx:pt>
          <cx:pt idx="1790">2166863</cx:pt>
          <cx:pt idx="1791">2163911</cx:pt>
          <cx:pt idx="1792">2154410</cx:pt>
          <cx:pt idx="1793">2137776</cx:pt>
          <cx:pt idx="1794">2128202</cx:pt>
          <cx:pt idx="1795">2106233</cx:pt>
          <cx:pt idx="1796">2103828</cx:pt>
          <cx:pt idx="1797">2094451</cx:pt>
          <cx:pt idx="1798">2057332</cx:pt>
          <cx:pt idx="1799">2051787</cx:pt>
          <cx:pt idx="1800">2051787</cx:pt>
          <cx:pt idx="1801">2048809</cx:pt>
          <cx:pt idx="1802">2048809</cx:pt>
          <cx:pt idx="1803">2000000</cx:pt>
          <cx:pt idx="1804">1994973</cx:pt>
          <cx:pt idx="1805">1957978</cx:pt>
          <cx:pt idx="1806">1947339</cx:pt>
          <cx:pt idx="1807">1932305</cx:pt>
          <cx:pt idx="1808">1920333</cx:pt>
          <cx:pt idx="1809">1885134</cx:pt>
          <cx:pt idx="1810">1854039</cx:pt>
          <cx:pt idx="1811">1815748</cx:pt>
          <cx:pt idx="1812">1797066</cx:pt>
          <cx:pt idx="1813">1755271</cx:pt>
          <cx:pt idx="1814">1743332</cx:pt>
          <cx:pt idx="1815">1703287</cx:pt>
          <cx:pt idx="1816">1679969</cx:pt>
          <cx:pt idx="1817">1677654</cx:pt>
          <cx:pt idx="1818">1676553</cx:pt>
          <cx:pt idx="1819">1659955</cx:pt>
          <cx:pt idx="1820">1655091</cx:pt>
          <cx:pt idx="1821">1623749</cx:pt>
          <cx:pt idx="1822">1612029</cx:pt>
          <cx:pt idx="1823">1610731</cx:pt>
          <cx:pt idx="1824">1590010</cx:pt>
          <cx:pt idx="1825">1560950</cx:pt>
          <cx:pt idx="1826">1549702</cx:pt>
          <cx:pt idx="1827">1547570</cx:pt>
          <cx:pt idx="1828">1508841</cx:pt>
          <cx:pt idx="1829">1483540</cx:pt>
          <cx:pt idx="1830">1459004</cx:pt>
          <cx:pt idx="1831">1445438</cx:pt>
          <cx:pt idx="1832">1413105</cx:pt>
          <cx:pt idx="1833">1409668</cx:pt>
          <cx:pt idx="1834">1373585</cx:pt>
          <cx:pt idx="1835">1335839</cx:pt>
          <cx:pt idx="1836">1273984</cx:pt>
          <cx:pt idx="1837">1250934</cx:pt>
          <cx:pt idx="1838">1239558</cx:pt>
          <cx:pt idx="1839">1228120</cx:pt>
          <cx:pt idx="1840">1200000</cx:pt>
          <cx:pt idx="1841">1186670</cx:pt>
          <cx:pt idx="1842">1178893</cx:pt>
          <cx:pt idx="1843">1177215</cx:pt>
          <cx:pt idx="1844">1167270</cx:pt>
          <cx:pt idx="1845">1161099</cx:pt>
          <cx:pt idx="1846">1157157</cx:pt>
          <cx:pt idx="1847">1142507</cx:pt>
          <cx:pt idx="1848">1109095</cx:pt>
          <cx:pt idx="1849">1102171</cx:pt>
          <cx:pt idx="1850">1093039</cx:pt>
          <cx:pt idx="1851">1081498</cx:pt>
          <cx:pt idx="1852">1081331</cx:pt>
          <cx:pt idx="1853">1062898</cx:pt>
          <cx:pt idx="1854">1043445</cx:pt>
          <cx:pt idx="1855">1019112</cx:pt>
          <cx:pt idx="1856">1014398</cx:pt>
          <cx:pt idx="1857">1014398</cx:pt>
          <cx:pt idx="1858">1003072</cx:pt>
          <cx:pt idx="1859">999853</cx:pt>
          <cx:pt idx="1860">950218</cx:pt>
          <cx:pt idx="1861">902790</cx:pt>
          <cx:pt idx="1862">902679</cx:pt>
          <cx:pt idx="1863">865931</cx:pt>
          <cx:pt idx="1864">851636</cx:pt>
          <cx:pt idx="1865">834712</cx:pt>
          <cx:pt idx="1866">825638</cx:pt>
          <cx:pt idx="1867">824921</cx:pt>
          <cx:pt idx="1868">815288</cx:pt>
          <cx:pt idx="1869">815288</cx:pt>
          <cx:pt idx="1870">800000</cx:pt>
          <cx:pt idx="1871">794341</cx:pt>
          <cx:pt idx="1872">783276</cx:pt>
          <cx:pt idx="1873">761283</cx:pt>
          <cx:pt idx="1874">751715</cx:pt>
          <cx:pt idx="1875">747724</cx:pt>
          <cx:pt idx="1876">744858</cx:pt>
          <cx:pt idx="1877">706659</cx:pt>
          <cx:pt idx="1878">701088</cx:pt>
          <cx:pt idx="1879">700000</cx:pt>
          <cx:pt idx="1880">682273</cx:pt>
          <cx:pt idx="1881">677838</cx:pt>
          <cx:pt idx="1882">670712</cx:pt>
          <cx:pt idx="1883">615792</cx:pt>
          <cx:pt idx="1884">614943</cx:pt>
          <cx:pt idx="1885">608545</cx:pt>
          <cx:pt idx="1886">595783</cx:pt>
          <cx:pt idx="1887">573641</cx:pt>
          <cx:pt idx="1888">561238</cx:pt>
          <cx:pt idx="1889">559990</cx:pt>
          <cx:pt idx="1890">557668</cx:pt>
          <cx:pt idx="1891">530592</cx:pt>
          <cx:pt idx="1892">523568</cx:pt>
          <cx:pt idx="1893">513940</cx:pt>
          <cx:pt idx="1894">506446</cx:pt>
          <cx:pt idx="1895">485341</cx:pt>
          <cx:pt idx="1896">480318</cx:pt>
          <cx:pt idx="1897">455447</cx:pt>
          <cx:pt idx="1898">441829</cx:pt>
          <cx:pt idx="1899">417500</cx:pt>
          <cx:pt idx="1900">406666</cx:pt>
          <cx:pt idx="1901">393961</cx:pt>
          <cx:pt idx="1902">360866</cx:pt>
          <cx:pt idx="1903">347780</cx:pt>
          <cx:pt idx="1904">346122</cx:pt>
          <cx:pt idx="1905">329466</cx:pt>
          <cx:pt idx="1906">323741</cx:pt>
          <cx:pt idx="1907">308707</cx:pt>
          <cx:pt idx="1908">301331</cx:pt>
          <cx:pt idx="1909">300000</cx:pt>
          <cx:pt idx="1910">293258</cx:pt>
          <cx:pt idx="1911">292175</cx:pt>
          <cx:pt idx="1912">279017</cx:pt>
          <cx:pt idx="1913">277257</cx:pt>
          <cx:pt idx="1914">264487</cx:pt>
          <cx:pt idx="1915">259297</cx:pt>
          <cx:pt idx="1916">250263</cx:pt>
          <cx:pt idx="1917">243649</cx:pt>
          <cx:pt idx="1918">241395</cx:pt>
          <cx:pt idx="1919">224196</cx:pt>
          <cx:pt idx="1920">204793</cx:pt>
          <cx:pt idx="1921">203020</cx:pt>
          <cx:pt idx="1922">201437</cx:pt>
          <cx:pt idx="1923">200000</cx:pt>
          <cx:pt idx="1924">165429</cx:pt>
          <cx:pt idx="1925">150619</cx:pt>
          <cx:pt idx="1926">137945</cx:pt>
          <cx:pt idx="1927">128566</cx:pt>
          <cx:pt idx="1928">117603</cx:pt>
          <cx:pt idx="1929">103943</cx:pt>
          <cx:pt idx="1930">100000</cx:pt>
          <cx:pt idx="1931">80850</cx:pt>
          <cx:pt idx="1932">57962</cx:pt>
          <cx:pt idx="1933">57096</cx:pt>
          <cx:pt idx="1934">46737</cx:pt>
          <cx:pt idx="1935">9677</cx:pt>
          <cx:pt idx="1936">7168</cx:pt>
          <cx:pt idx="1937">-1333</cx:pt>
          <cx:pt idx="1938">-10239</cx:pt>
          <cx:pt idx="1939">-15622</cx:pt>
          <cx:pt idx="1940">-17786</cx:pt>
          <cx:pt idx="1941">-23927</cx:pt>
          <cx:pt idx="1942">-30061</cx:pt>
          <cx:pt idx="1943">-44995</cx:pt>
          <cx:pt idx="1944">-49971</cx:pt>
          <cx:pt idx="1945">-60918</cx:pt>
          <cx:pt idx="1946">-61430</cx:pt>
          <cx:pt idx="1947">-73435</cx:pt>
          <cx:pt idx="1948">-87637</cx:pt>
          <cx:pt idx="1949">-99275</cx:pt>
          <cx:pt idx="1950">-100000</cx:pt>
          <cx:pt idx="1951">-104762</cx:pt>
          <cx:pt idx="1952">-123471</cx:pt>
          <cx:pt idx="1953">-165959</cx:pt>
          <cx:pt idx="1954">-190187</cx:pt>
          <cx:pt idx="1955">-198218</cx:pt>
          <cx:pt idx="1956">-201659</cx:pt>
          <cx:pt idx="1957">-204532</cx:pt>
          <cx:pt idx="1958">-239409</cx:pt>
          <cx:pt idx="1959">-256653</cx:pt>
          <cx:pt idx="1960">-262699</cx:pt>
          <cx:pt idx="1961">-278739</cx:pt>
          <cx:pt idx="1962">-299639</cx:pt>
          <cx:pt idx="1963">-315648</cx:pt>
          <cx:pt idx="1964">-338009</cx:pt>
          <cx:pt idx="1965">-338013</cx:pt>
          <cx:pt idx="1966">-345923</cx:pt>
          <cx:pt idx="1967">-354460</cx:pt>
          <cx:pt idx="1968">-360000</cx:pt>
          <cx:pt idx="1969">-398921</cx:pt>
          <cx:pt idx="1970">-401983</cx:pt>
          <cx:pt idx="1971">-417976</cx:pt>
          <cx:pt idx="1972">-420316</cx:pt>
          <cx:pt idx="1973">-428012</cx:pt>
          <cx:pt idx="1974">-428053</cx:pt>
          <cx:pt idx="1975">-447150</cx:pt>
          <cx:pt idx="1976">-451570</cx:pt>
          <cx:pt idx="1977">-456793</cx:pt>
          <cx:pt idx="1978">-467355</cx:pt>
          <cx:pt idx="1979">-468063</cx:pt>
          <cx:pt idx="1980">-468168</cx:pt>
          <cx:pt idx="1981">-473703</cx:pt>
          <cx:pt idx="1982">-479422</cx:pt>
          <cx:pt idx="1983">-486866</cx:pt>
          <cx:pt idx="1984">-492921</cx:pt>
          <cx:pt idx="1985">-498668</cx:pt>
          <cx:pt idx="1986">-500000</cx:pt>
          <cx:pt idx="1987">-500000</cx:pt>
          <cx:pt idx="1988">-500000</cx:pt>
          <cx:pt idx="1989">-506218</cx:pt>
          <cx:pt idx="1990">-515779</cx:pt>
          <cx:pt idx="1991">-518814</cx:pt>
          <cx:pt idx="1992">-522998</cx:pt>
          <cx:pt idx="1993">-526618</cx:pt>
          <cx:pt idx="1994">-531428</cx:pt>
          <cx:pt idx="1995">-535345</cx:pt>
          <cx:pt idx="1996">-535874</cx:pt>
          <cx:pt idx="1997">-572808</cx:pt>
          <cx:pt idx="1998">-586507</cx:pt>
          <cx:pt idx="1999">-600000</cx:pt>
          <cx:pt idx="2000">-603965</cx:pt>
          <cx:pt idx="2001">-604771</cx:pt>
          <cx:pt idx="2002">-605096</cx:pt>
          <cx:pt idx="2003">-625893</cx:pt>
          <cx:pt idx="2004">-631531</cx:pt>
          <cx:pt idx="2005">-636215</cx:pt>
          <cx:pt idx="2006">-636215</cx:pt>
          <cx:pt idx="2007">-640226</cx:pt>
          <cx:pt idx="2008">-651422</cx:pt>
          <cx:pt idx="2009">-655417</cx:pt>
          <cx:pt idx="2010">-672499</cx:pt>
          <cx:pt idx="2011">-688237</cx:pt>
          <cx:pt idx="2012">-690958</cx:pt>
          <cx:pt idx="2013">-693303</cx:pt>
          <cx:pt idx="2014">-696442</cx:pt>
          <cx:pt idx="2015">-701468</cx:pt>
          <cx:pt idx="2016">-702671</cx:pt>
          <cx:pt idx="2017">-707762</cx:pt>
          <cx:pt idx="2018">-712239</cx:pt>
          <cx:pt idx="2019">-718500</cx:pt>
          <cx:pt idx="2020">-720718</cx:pt>
          <cx:pt idx="2021">-725339</cx:pt>
          <cx:pt idx="2022">-736141</cx:pt>
          <cx:pt idx="2023">-744000</cx:pt>
          <cx:pt idx="2024">-747572</cx:pt>
          <cx:pt idx="2025">-750995</cx:pt>
          <cx:pt idx="2026">-758291</cx:pt>
          <cx:pt idx="2027">-774089</cx:pt>
          <cx:pt idx="2028">-776010</cx:pt>
          <cx:pt idx="2029">-785353</cx:pt>
          <cx:pt idx="2030">-787706</cx:pt>
          <cx:pt idx="2031">-787759</cx:pt>
          <cx:pt idx="2032">-799244</cx:pt>
          <cx:pt idx="2033">-799341</cx:pt>
          <cx:pt idx="2034">-809722</cx:pt>
          <cx:pt idx="2035">-818710</cx:pt>
          <cx:pt idx="2036">-825130</cx:pt>
          <cx:pt idx="2037">-826515</cx:pt>
          <cx:pt idx="2038">-855569</cx:pt>
          <cx:pt idx="2039">-865951</cx:pt>
          <cx:pt idx="2040">-881622</cx:pt>
          <cx:pt idx="2041">-890722</cx:pt>
          <cx:pt idx="2042">-893357</cx:pt>
          <cx:pt idx="2043">-895923</cx:pt>
          <cx:pt idx="2044">-901776</cx:pt>
          <cx:pt idx="2045">-903266</cx:pt>
          <cx:pt idx="2046">-904547</cx:pt>
          <cx:pt idx="2047">-909814</cx:pt>
          <cx:pt idx="2048">-913000</cx:pt>
          <cx:pt idx="2049">-928770</cx:pt>
          <cx:pt idx="2050">-937520</cx:pt>
          <cx:pt idx="2051">-945296</cx:pt>
          <cx:pt idx="2052">-950000</cx:pt>
          <cx:pt idx="2053">-950000</cx:pt>
          <cx:pt idx="2054">-953049</cx:pt>
          <cx:pt idx="2055">-954324</cx:pt>
          <cx:pt idx="2056">-957510</cx:pt>
          <cx:pt idx="2057">-959412</cx:pt>
          <cx:pt idx="2058">-978790</cx:pt>
          <cx:pt idx="2059">-980461</cx:pt>
          <cx:pt idx="2060">-987004</cx:pt>
          <cx:pt idx="2061">-989000</cx:pt>
          <cx:pt idx="2062">-989982</cx:pt>
          <cx:pt idx="2063">-993613</cx:pt>
          <cx:pt idx="2064">-999279</cx:pt>
          <cx:pt idx="2065">-1000000</cx:pt>
          <cx:pt idx="2066">-1000000</cx:pt>
          <cx:pt idx="2067">-1000000</cx:pt>
          <cx:pt idx="2068">-1000000</cx:pt>
          <cx:pt idx="2069">-1000000</cx:pt>
          <cx:pt idx="2070">-1000000</cx:pt>
          <cx:pt idx="2071">-1000000</cx:pt>
          <cx:pt idx="2072">-1000000</cx:pt>
          <cx:pt idx="2073">-1000000</cx:pt>
          <cx:pt idx="2074">-1026818</cx:pt>
          <cx:pt idx="2075">-1043871</cx:pt>
          <cx:pt idx="2076">-1047380</cx:pt>
          <cx:pt idx="2077">-1081047</cx:pt>
          <cx:pt idx="2078">-1093965</cx:pt>
          <cx:pt idx="2079">-1095876</cx:pt>
          <cx:pt idx="2080">-1107418</cx:pt>
          <cx:pt idx="2081">-1117120</cx:pt>
          <cx:pt idx="2082">-1126033</cx:pt>
          <cx:pt idx="2083">-1140525</cx:pt>
          <cx:pt idx="2084">-1141064</cx:pt>
          <cx:pt idx="2085">-1156686</cx:pt>
          <cx:pt idx="2086">-1172081</cx:pt>
          <cx:pt idx="2087">-1178017</cx:pt>
          <cx:pt idx="2088">-1200000</cx:pt>
          <cx:pt idx="2089">-1200000</cx:pt>
          <cx:pt idx="2090">-1207221</cx:pt>
          <cx:pt idx="2091">-1212565</cx:pt>
          <cx:pt idx="2092">-1217162</cx:pt>
          <cx:pt idx="2093">-1217916</cx:pt>
          <cx:pt idx="2094">-1233986</cx:pt>
          <cx:pt idx="2095">-1234893</cx:pt>
          <cx:pt idx="2096">-1250000</cx:pt>
          <cx:pt idx="2097">-1254850</cx:pt>
          <cx:pt idx="2098">-1260859</cx:pt>
          <cx:pt idx="2099">-1288000</cx:pt>
          <cx:pt idx="2100">-1297136</cx:pt>
          <cx:pt idx="2101">-1304240</cx:pt>
          <cx:pt idx="2102">-1305432</cx:pt>
          <cx:pt idx="2103">-1305692</cx:pt>
          <cx:pt idx="2104">-1318980</cx:pt>
          <cx:pt idx="2105">-1326934</cx:pt>
          <cx:pt idx="2106">-1331157</cx:pt>
          <cx:pt idx="2107">-1336492</cx:pt>
          <cx:pt idx="2108">-1336755</cx:pt>
          <cx:pt idx="2109">-1338990</cx:pt>
          <cx:pt idx="2110">-1346379</cx:pt>
          <cx:pt idx="2111">-1355230</cx:pt>
          <cx:pt idx="2112">-1363170</cx:pt>
          <cx:pt idx="2113">-1380159</cx:pt>
          <cx:pt idx="2114">-1381565</cx:pt>
          <cx:pt idx="2115">-1388796</cx:pt>
          <cx:pt idx="2116">-1398153</cx:pt>
          <cx:pt idx="2117">-1400000</cx:pt>
          <cx:pt idx="2118">-1404336</cx:pt>
          <cx:pt idx="2119">-1420000</cx:pt>
          <cx:pt idx="2120">-1421092</cx:pt>
          <cx:pt idx="2121">-1425912</cx:pt>
          <cx:pt idx="2122">-1455956</cx:pt>
          <cx:pt idx="2123">-1456527</cx:pt>
          <cx:pt idx="2124">-1457225</cx:pt>
          <cx:pt idx="2125">-1459475</cx:pt>
          <cx:pt idx="2126">-1472045</cx:pt>
          <cx:pt idx="2127">-1476537</cx:pt>
          <cx:pt idx="2128">-1496522</cx:pt>
          <cx:pt idx="2129">-1498907</cx:pt>
          <cx:pt idx="2130">-1499297</cx:pt>
          <cx:pt idx="2131">-1500000</cx:pt>
          <cx:pt idx="2132">-1507034</cx:pt>
          <cx:pt idx="2133">-1539005</cx:pt>
          <cx:pt idx="2134">-1552547</cx:pt>
          <cx:pt idx="2135">-1569178</cx:pt>
          <cx:pt idx="2136">-1573107</cx:pt>
          <cx:pt idx="2137">-1573149</cx:pt>
          <cx:pt idx="2138">-1576479</cx:pt>
          <cx:pt idx="2139">-1589759</cx:pt>
          <cx:pt idx="2140">-1604408</cx:pt>
          <cx:pt idx="2141">-1605064</cx:pt>
          <cx:pt idx="2142">-1642524</cx:pt>
          <cx:pt idx="2143">-1647420</cx:pt>
          <cx:pt idx="2144">-1649942</cx:pt>
          <cx:pt idx="2145">-1661305</cx:pt>
          <cx:pt idx="2146">-1717323</cx:pt>
          <cx:pt idx="2147">-1730939</cx:pt>
          <cx:pt idx="2148">-1734419</cx:pt>
          <cx:pt idx="2149">-1774772</cx:pt>
          <cx:pt idx="2150">-1780971</cx:pt>
          <cx:pt idx="2151">-1800000</cx:pt>
          <cx:pt idx="2152">-1800000</cx:pt>
          <cx:pt idx="2153">-1800000</cx:pt>
          <cx:pt idx="2154">-1801234</cx:pt>
          <cx:pt idx="2155">-1801593</cx:pt>
          <cx:pt idx="2156">-1806081</cx:pt>
          <cx:pt idx="2157">-1820357</cx:pt>
          <cx:pt idx="2158">-1823108</cx:pt>
          <cx:pt idx="2159">-1829786</cx:pt>
          <cx:pt idx="2160">-1845268</cx:pt>
          <cx:pt idx="2161">-1870242</cx:pt>
          <cx:pt idx="2162">-1875506</cx:pt>
          <cx:pt idx="2163">-1888640</cx:pt>
          <cx:pt idx="2164">-1891482</cx:pt>
          <cx:pt idx="2165">-1894923</cx:pt>
          <cx:pt idx="2166">-1900853</cx:pt>
          <cx:pt idx="2167">-1906509</cx:pt>
          <cx:pt idx="2168">-1907599</cx:pt>
          <cx:pt idx="2169">-1912244</cx:pt>
          <cx:pt idx="2170">-1918374</cx:pt>
          <cx:pt idx="2171">-1929689</cx:pt>
          <cx:pt idx="2172">-1939157</cx:pt>
          <cx:pt idx="2173">-1947834</cx:pt>
          <cx:pt idx="2174">-1950865</cx:pt>
          <cx:pt idx="2175">-1951288</cx:pt>
          <cx:pt idx="2176">-1965583</cx:pt>
          <cx:pt idx="2177">-1971342</cx:pt>
          <cx:pt idx="2178">-1994515</cx:pt>
          <cx:pt idx="2179">-1995042</cx:pt>
          <cx:pt idx="2180">-1997564</cx:pt>
          <cx:pt idx="2181">-2000000</cx:pt>
          <cx:pt idx="2182">-2000000</cx:pt>
          <cx:pt idx="2183">-2000000</cx:pt>
          <cx:pt idx="2184">-2000000</cx:pt>
          <cx:pt idx="2185">-2000000</cx:pt>
          <cx:pt idx="2186">-2000000</cx:pt>
          <cx:pt idx="2187">-2000000</cx:pt>
          <cx:pt idx="2188">-2001718</cx:pt>
          <cx:pt idx="2189">-2003560</cx:pt>
          <cx:pt idx="2190">-2022635</cx:pt>
          <cx:pt idx="2191">-2028183</cx:pt>
          <cx:pt idx="2192">-2055787</cx:pt>
          <cx:pt idx="2193">-2077789</cx:pt>
          <cx:pt idx="2194">-2095743</cx:pt>
          <cx:pt idx="2195">-2100000</cx:pt>
          <cx:pt idx="2196">-2177843</cx:pt>
          <cx:pt idx="2197">-2195727</cx:pt>
          <cx:pt idx="2198">-2196204</cx:pt>
          <cx:pt idx="2199">-2198810</cx:pt>
          <cx:pt idx="2200">-2200996</cx:pt>
          <cx:pt idx="2201">-2216223</cx:pt>
          <cx:pt idx="2202">-2235973</cx:pt>
          <cx:pt idx="2203">-2236987</cx:pt>
          <cx:pt idx="2204">-2247069</cx:pt>
          <cx:pt idx="2205">-2271261</cx:pt>
          <cx:pt idx="2206">-2279629</cx:pt>
          <cx:pt idx="2207">-2288790</cx:pt>
          <cx:pt idx="2208">-2292073</cx:pt>
          <cx:pt idx="2209">-2296998</cx:pt>
          <cx:pt idx="2210">-2298120</cx:pt>
          <cx:pt idx="2211">-2308300</cx:pt>
          <cx:pt idx="2212">-2326217</cx:pt>
          <cx:pt idx="2213">-2400000</cx:pt>
          <cx:pt idx="2214">-2400149</cx:pt>
          <cx:pt idx="2215">-2407809</cx:pt>
          <cx:pt idx="2216">-2411568</cx:pt>
          <cx:pt idx="2217">-2424273</cx:pt>
          <cx:pt idx="2218">-2425934</cx:pt>
          <cx:pt idx="2219">-2428096</cx:pt>
          <cx:pt idx="2220">-2436330</cx:pt>
          <cx:pt idx="2221">-2438373</cx:pt>
          <cx:pt idx="2222">-2446068</cx:pt>
          <cx:pt idx="2223">-2446488</cx:pt>
          <cx:pt idx="2224">-2450515</cx:pt>
          <cx:pt idx="2225">-2452144</cx:pt>
          <cx:pt idx="2226">-2470843</cx:pt>
          <cx:pt idx="2227">-2480678</cx:pt>
          <cx:pt idx="2228">-2481780</cx:pt>
          <cx:pt idx="2229">-2497745</cx:pt>
          <cx:pt idx="2230">-2499696</cx:pt>
          <cx:pt idx="2231">-2500000</cx:pt>
          <cx:pt idx="2232">-2533006</cx:pt>
          <cx:pt idx="2233">-2535644</cx:pt>
          <cx:pt idx="2234">-2554354</cx:pt>
          <cx:pt idx="2235">-2561892</cx:pt>
          <cx:pt idx="2236">-2566866</cx:pt>
          <cx:pt idx="2237">-2567658</cx:pt>
          <cx:pt idx="2238">-2581732</cx:pt>
          <cx:pt idx="2239">-2604984</cx:pt>
          <cx:pt idx="2240">-2613590</cx:pt>
          <cx:pt idx="2241">-2627000</cx:pt>
          <cx:pt idx="2242">-2628615</cx:pt>
          <cx:pt idx="2243">-2648431</cx:pt>
          <cx:pt idx="2244">-2674927</cx:pt>
          <cx:pt idx="2245">-2686585</cx:pt>
          <cx:pt idx="2246">-2697796</cx:pt>
          <cx:pt idx="2247">-2712523</cx:pt>
          <cx:pt idx="2248">-2716218</cx:pt>
          <cx:pt idx="2249">-2718714</cx:pt>
          <cx:pt idx="2250">-2726412</cx:pt>
          <cx:pt idx="2251">-2777139</cx:pt>
          <cx:pt idx="2252">-2778191</cx:pt>
          <cx:pt idx="2253">-2787583</cx:pt>
          <cx:pt idx="2254">-2795501</cx:pt>
          <cx:pt idx="2255">-2799197</cx:pt>
          <cx:pt idx="2256">-2800000</cx:pt>
          <cx:pt idx="2257">-2816208</cx:pt>
          <cx:pt idx="2258">-2844228</cx:pt>
          <cx:pt idx="2259">-2856597</cx:pt>
          <cx:pt idx="2260">-2864751</cx:pt>
          <cx:pt idx="2261">-2894915</cx:pt>
          <cx:pt idx="2262">-2895331</cx:pt>
          <cx:pt idx="2263">-2898989</cx:pt>
          <cx:pt idx="2264">-2960148</cx:pt>
          <cx:pt idx="2265">-2969275</cx:pt>
          <cx:pt idx="2266">-2970919</cx:pt>
          <cx:pt idx="2267">-2973655</cx:pt>
          <cx:pt idx="2268">-2978000</cx:pt>
          <cx:pt idx="2269">-2981550</cx:pt>
          <cx:pt idx="2270">-2994861</cx:pt>
          <cx:pt idx="2271">-3000000</cx:pt>
          <cx:pt idx="2272">-3000000</cx:pt>
          <cx:pt idx="2273">-3000000</cx:pt>
          <cx:pt idx="2274">-3000000</cx:pt>
          <cx:pt idx="2275">-3017320</cx:pt>
          <cx:pt idx="2276">-3017368</cx:pt>
          <cx:pt idx="2277">-3019662</cx:pt>
          <cx:pt idx="2278">-3024316</cx:pt>
          <cx:pt idx="2279">-3087018</cx:pt>
          <cx:pt idx="2280">-3088667</cx:pt>
          <cx:pt idx="2281">-3135041</cx:pt>
          <cx:pt idx="2282">-3157942</cx:pt>
          <cx:pt idx="2283">-3189032</cx:pt>
          <cx:pt idx="2284">-3200000</cx:pt>
          <cx:pt idx="2285">-3206096</cx:pt>
          <cx:pt idx="2286">-3219004</cx:pt>
          <cx:pt idx="2287">-3238291</cx:pt>
          <cx:pt idx="2288">-3242913</cx:pt>
          <cx:pt idx="2289">-3260233</cx:pt>
          <cx:pt idx="2290">-3270031</cx:pt>
          <cx:pt idx="2291">-3279766</cx:pt>
          <cx:pt idx="2292">-3297099</cx:pt>
          <cx:pt idx="2293">-3307186</cx:pt>
          <cx:pt idx="2294">-3312828</cx:pt>
          <cx:pt idx="2295">-3334146</cx:pt>
          <cx:pt idx="2296">-3368360</cx:pt>
          <cx:pt idx="2297">-3380827</cx:pt>
          <cx:pt idx="2298">-3385764</cx:pt>
          <cx:pt idx="2299">-3398772</cx:pt>
          <cx:pt idx="2300">-3400000</cx:pt>
          <cx:pt idx="2301">-3400000</cx:pt>
          <cx:pt idx="2302">-3401692</cx:pt>
          <cx:pt idx="2303">-3403207</cx:pt>
          <cx:pt idx="2304">-3437941</cx:pt>
          <cx:pt idx="2305">-3440000</cx:pt>
          <cx:pt idx="2306">-3445415</cx:pt>
          <cx:pt idx="2307">-3457140</cx:pt>
          <cx:pt idx="2308">-3462394</cx:pt>
          <cx:pt idx="2309">-3469419</cx:pt>
          <cx:pt idx="2310">-3474166</cx:pt>
          <cx:pt idx="2311">-3508650</cx:pt>
          <cx:pt idx="2312">-3525492</cx:pt>
          <cx:pt idx="2313">-3535096</cx:pt>
          <cx:pt idx="2314">-3556518</cx:pt>
          <cx:pt idx="2315">-3557841</cx:pt>
          <cx:pt idx="2316">-3600207</cx:pt>
          <cx:pt idx="2317">-3602635</cx:pt>
          <cx:pt idx="2318">-3624277</cx:pt>
          <cx:pt idx="2319">-3628103</cx:pt>
          <cx:pt idx="2320">-3628423</cx:pt>
          <cx:pt idx="2321">-3630883</cx:pt>
          <cx:pt idx="2322">-3649226</cx:pt>
          <cx:pt idx="2323">-3699331</cx:pt>
          <cx:pt idx="2324">-3712212</cx:pt>
          <cx:pt idx="2325">-3714714</cx:pt>
          <cx:pt idx="2326">-3716496</cx:pt>
          <cx:pt idx="2327">-3731172</cx:pt>
          <cx:pt idx="2328">-3742998</cx:pt>
          <cx:pt idx="2329">-3751299</cx:pt>
          <cx:pt idx="2330">-3771476</cx:pt>
          <cx:pt idx="2331">-3772117</cx:pt>
          <cx:pt idx="2332">-3780041</cx:pt>
          <cx:pt idx="2333">-3785127</cx:pt>
          <cx:pt idx="2334">-3786587</cx:pt>
          <cx:pt idx="2335">-3792025</cx:pt>
          <cx:pt idx="2336">-3798243</cx:pt>
          <cx:pt idx="2337">-3800000</cx:pt>
          <cx:pt idx="2338">-3802134</cx:pt>
          <cx:pt idx="2339">-3814423</cx:pt>
          <cx:pt idx="2340">-3853598</cx:pt>
          <cx:pt idx="2341">-3855482</cx:pt>
          <cx:pt idx="2342">-3856347</cx:pt>
          <cx:pt idx="2343">-3865783</cx:pt>
          <cx:pt idx="2344">-3877439</cx:pt>
          <cx:pt idx="2345">-3898945</cx:pt>
          <cx:pt idx="2346">-3900000</cx:pt>
          <cx:pt idx="2347">-3917956</cx:pt>
          <cx:pt idx="2348">-3922954</cx:pt>
          <cx:pt idx="2349">-3943898</cx:pt>
          <cx:pt idx="2350">-3955382</cx:pt>
          <cx:pt idx="2351">-3962246</cx:pt>
          <cx:pt idx="2352">-3974762</cx:pt>
          <cx:pt idx="2353">-3979738</cx:pt>
          <cx:pt idx="2354">-3987164</cx:pt>
          <cx:pt idx="2355">-3991940</cx:pt>
          <cx:pt idx="2356">-4000000</cx:pt>
          <cx:pt idx="2357">-4000000</cx:pt>
          <cx:pt idx="2358">-4005443</cx:pt>
          <cx:pt idx="2359">-4021435</cx:pt>
          <cx:pt idx="2360">-4043793</cx:pt>
          <cx:pt idx="2361">-4059945</cx:pt>
          <cx:pt idx="2362">-4065142</cx:pt>
          <cx:pt idx="2363">-4072280</cx:pt>
          <cx:pt idx="2364">-4081717</cx:pt>
          <cx:pt idx="2365">-4086164</cx:pt>
          <cx:pt idx="2366">-4115185</cx:pt>
          <cx:pt idx="2367">-4118133</cx:pt>
          <cx:pt idx="2368">-4165583</cx:pt>
          <cx:pt idx="2369">-4170061</cx:pt>
          <cx:pt idx="2370">-4202093</cx:pt>
          <cx:pt idx="2371">-4207881</cx:pt>
          <cx:pt idx="2372">-4231704</cx:pt>
          <cx:pt idx="2373">-4236531</cx:pt>
          <cx:pt idx="2374">-4241500</cx:pt>
          <cx:pt idx="2375">-4286998</cx:pt>
          <cx:pt idx="2376">-4287928</cx:pt>
          <cx:pt idx="2377">-4306379</cx:pt>
          <cx:pt idx="2378">-4308561</cx:pt>
          <cx:pt idx="2379">-4318497</cx:pt>
          <cx:pt idx="2380">-4330587</cx:pt>
          <cx:pt idx="2381">-4346385</cx:pt>
          <cx:pt idx="2382">-4347435</cx:pt>
          <cx:pt idx="2383">-4370130</cx:pt>
          <cx:pt idx="2384">-4391771</cx:pt>
          <cx:pt idx="2385">-4475146</cx:pt>
          <cx:pt idx="2386">-4483513</cx:pt>
          <cx:pt idx="2387">-4505513</cx:pt>
          <cx:pt idx="2388">-4505513</cx:pt>
          <cx:pt idx="2389">-4505853</cx:pt>
          <cx:pt idx="2390">-4508347</cx:pt>
          <cx:pt idx="2391">-4515625</cx:pt>
          <cx:pt idx="2392">-4527033</cx:pt>
          <cx:pt idx="2393">-4535974</cx:pt>
          <cx:pt idx="2394">-4556684</cx:pt>
          <cx:pt idx="2395">-4557180</cx:pt>
          <cx:pt idx="2396">-4588020</cx:pt>
          <cx:pt idx="2397">-4591178</cx:pt>
          <cx:pt idx="2398">-4597590</cx:pt>
          <cx:pt idx="2399">-4637692</cx:pt>
          <cx:pt idx="2400">-4655153</cx:pt>
          <cx:pt idx="2401">-4671063</cx:pt>
          <cx:pt idx="2402">-4673692</cx:pt>
          <cx:pt idx="2403">-4692196</cx:pt>
          <cx:pt idx="2404">-4703335</cx:pt>
          <cx:pt idx="2405">-4715640</cx:pt>
          <cx:pt idx="2406">-4776122</cx:pt>
          <cx:pt idx="2407">-4797910</cx:pt>
          <cx:pt idx="2408">-4829854</cx:pt>
          <cx:pt idx="2409">-4841843</cx:pt>
          <cx:pt idx="2410">-4851788</cx:pt>
          <cx:pt idx="2411">-4857000</cx:pt>
          <cx:pt idx="2412">-4863568</cx:pt>
          <cx:pt idx="2413">-4875280</cx:pt>
          <cx:pt idx="2414">-4877005</cx:pt>
          <cx:pt idx="2415">-4907100</cx:pt>
          <cx:pt idx="2416">-4907170</cx:pt>
          <cx:pt idx="2417">-4920684</cx:pt>
          <cx:pt idx="2418">-4921063</cx:pt>
          <cx:pt idx="2419">-4923575</cx:pt>
          <cx:pt idx="2420">-4934913</cx:pt>
          <cx:pt idx="2421">-4937934</cx:pt>
          <cx:pt idx="2422">-4983934</cx:pt>
          <cx:pt idx="2423">-4985459</cx:pt>
          <cx:pt idx="2424">-4988000</cx:pt>
          <cx:pt idx="2425">-4995352</cx:pt>
          <cx:pt idx="2426">-4998280</cx:pt>
          <cx:pt idx="2427">-5005196</cx:pt>
          <cx:pt idx="2428">-5071000</cx:pt>
          <cx:pt idx="2429">-5089440</cx:pt>
          <cx:pt idx="2430">-5094254</cx:pt>
          <cx:pt idx="2431">-5110478</cx:pt>
          <cx:pt idx="2432">-5118665</cx:pt>
          <cx:pt idx="2433">-5130675</cx:pt>
          <cx:pt idx="2434">-5149694</cx:pt>
          <cx:pt idx="2435">-5180871</cx:pt>
          <cx:pt idx="2436">-5204874</cx:pt>
          <cx:pt idx="2437">-5225998</cx:pt>
          <cx:pt idx="2438">-5231584</cx:pt>
          <cx:pt idx="2439">-5245102</cx:pt>
          <cx:pt idx="2440">-5246069</cx:pt>
          <cx:pt idx="2441">-5261308</cx:pt>
          <cx:pt idx="2442">-5262941</cx:pt>
          <cx:pt idx="2443">-5345633</cx:pt>
          <cx:pt idx="2444">-5365542</cx:pt>
          <cx:pt idx="2445">-5382932</cx:pt>
          <cx:pt idx="2446">-5443993</cx:pt>
          <cx:pt idx="2447">-5470983</cx:pt>
          <cx:pt idx="2448">-5477230</cx:pt>
          <cx:pt idx="2449">-5481319</cx:pt>
          <cx:pt idx="2450">-5482285</cx:pt>
          <cx:pt idx="2451">-5500000</cx:pt>
          <cx:pt idx="2452">-5515935</cx:pt>
          <cx:pt idx="2453">-5572976</cx:pt>
          <cx:pt idx="2454">-5600389</cx:pt>
          <cx:pt idx="2455">-5603513</cx:pt>
          <cx:pt idx="2456">-5628919</cx:pt>
          <cx:pt idx="2457">-5669173</cx:pt>
          <cx:pt idx="2458">-5682650</cx:pt>
          <cx:pt idx="2459">-5708430</cx:pt>
          <cx:pt idx="2460">-5719423</cx:pt>
          <cx:pt idx="2461">-5724443</cx:pt>
          <cx:pt idx="2462">-5744713</cx:pt>
          <cx:pt idx="2463">-5755845</cx:pt>
          <cx:pt idx="2464">-5806898</cx:pt>
          <cx:pt idx="2465">-5813617</cx:pt>
          <cx:pt idx="2466">-5876166</cx:pt>
          <cx:pt idx="2467">-5882440</cx:pt>
          <cx:pt idx="2468">-5884138</cx:pt>
          <cx:pt idx="2469">-5940412</cx:pt>
          <cx:pt idx="2470">-5945394</cx:pt>
          <cx:pt idx="2471">-5952000</cx:pt>
          <cx:pt idx="2472">-5959121</cx:pt>
          <cx:pt idx="2473">-5963503</cx:pt>
          <cx:pt idx="2474">-5964485</cx:pt>
          <cx:pt idx="2475">-5973565</cx:pt>
          <cx:pt idx="2476">-6002193</cx:pt>
          <cx:pt idx="2477">-6004550</cx:pt>
          <cx:pt idx="2478">-6012518</cx:pt>
          <cx:pt idx="2479">-6044961</cx:pt>
          <cx:pt idx="2480">-6050307</cx:pt>
          <cx:pt idx="2481">-6072524</cx:pt>
          <cx:pt idx="2482">-6073753</cx:pt>
          <cx:pt idx="2483">-6105202</cx:pt>
          <cx:pt idx="2484">-6135658</cx:pt>
          <cx:pt idx="2485">-6139597</cx:pt>
          <cx:pt idx="2486">-6146000</cx:pt>
          <cx:pt idx="2487">-6185756</cx:pt>
          <cx:pt idx="2488">-6198245</cx:pt>
          <cx:pt idx="2489">-6210108</cx:pt>
          <cx:pt idx="2490">-6210687</cx:pt>
          <cx:pt idx="2491">-6238280</cx:pt>
          <cx:pt idx="2492">-6264471</cx:pt>
          <cx:pt idx="2493">-6312165</cx:pt>
          <cx:pt idx="2494">-6349262</cx:pt>
          <cx:pt idx="2495">-6358212</cx:pt>
          <cx:pt idx="2496">-6364114</cx:pt>
          <cx:pt idx="2497">-6369774</cx:pt>
          <cx:pt idx="2498">-6384422</cx:pt>
          <cx:pt idx="2499">-6389971</cx:pt>
          <cx:pt idx="2500">-6428265</cx:pt>
          <cx:pt idx="2501">-6429473</cx:pt>
          <cx:pt idx="2502">-6433363</cx:pt>
          <cx:pt idx="2503">-6439124</cx:pt>
          <cx:pt idx="2504">-6457975</cx:pt>
          <cx:pt idx="2505">-6467012</cx:pt>
          <cx:pt idx="2506">-6470234</cx:pt>
          <cx:pt idx="2507">-6491078</cx:pt>
          <cx:pt idx="2508">-6526640</cx:pt>
          <cx:pt idx="2509">-6546921</cx:pt>
          <cx:pt idx="2510">-6608826</cx:pt>
          <cx:pt idx="2511">-6616263</cx:pt>
          <cx:pt idx="2512">-6617054</cx:pt>
          <cx:pt idx="2513">-6621859</cx:pt>
          <cx:pt idx="2514">-6639805</cx:pt>
          <cx:pt idx="2515">-6640707</cx:pt>
          <cx:pt idx="2516">-6644564</cx:pt>
          <cx:pt idx="2517">-6662701</cx:pt>
          <cx:pt idx="2518">-6666177</cx:pt>
          <cx:pt idx="2519">-6750474</cx:pt>
          <cx:pt idx="2520">-6758303</cx:pt>
          <cx:pt idx="2521">-6766897</cx:pt>
          <cx:pt idx="2522">-6782889</cx:pt>
          <cx:pt idx="2523">-6784690</cx:pt>
          <cx:pt idx="2524">-6785970</cx:pt>
          <cx:pt idx="2525">-6789304</cx:pt>
          <cx:pt idx="2526">-6790560</cx:pt>
          <cx:pt idx="2527">-6794756</cx:pt>
          <cx:pt idx="2528">-6803933</cx:pt>
          <cx:pt idx="2529">-6814219</cx:pt>
          <cx:pt idx="2530">-6827190</cx:pt>
          <cx:pt idx="2531">-6876149</cx:pt>
          <cx:pt idx="2532">-6894032</cx:pt>
          <cx:pt idx="2533">-6919884</cx:pt>
          <cx:pt idx="2534">-6928760</cx:pt>
          <cx:pt idx="2535">-6929955</cx:pt>
          <cx:pt idx="2536">-6935774</cx:pt>
          <cx:pt idx="2537">-6939142</cx:pt>
          <cx:pt idx="2538">-6953549</cx:pt>
          <cx:pt idx="2539">-6958197</cx:pt>
          <cx:pt idx="2540">-6964896</cx:pt>
          <cx:pt idx="2541">-6967504</cx:pt>
          <cx:pt idx="2542">-6976162</cx:pt>
          <cx:pt idx="2543">-6982599</cx:pt>
          <cx:pt idx="2544">-7027590</cx:pt>
          <cx:pt idx="2545">-7035257</cx:pt>
          <cx:pt idx="2546">-7077834</cx:pt>
          <cx:pt idx="2547">-7097000</cx:pt>
          <cx:pt idx="2548">-7115337</cx:pt>
          <cx:pt idx="2549">-7116045</cx:pt>
          <cx:pt idx="2550">-7128397</cx:pt>
          <cx:pt idx="2551">-7146360</cx:pt>
          <cx:pt idx="2552">-7200000</cx:pt>
          <cx:pt idx="2553">-7208969</cx:pt>
          <cx:pt idx="2554">-7214368</cx:pt>
          <cx:pt idx="2555">-7214368</cx:pt>
          <cx:pt idx="2556">-7228760</cx:pt>
          <cx:pt idx="2557">-7242870</cx:pt>
          <cx:pt idx="2558">-7246194</cx:pt>
          <cx:pt idx="2559">-7281777</cx:pt>
          <cx:pt idx="2560">-7282545</cx:pt>
          <cx:pt idx="2561">-7302852</cx:pt>
          <cx:pt idx="2562">-7352460</cx:pt>
          <cx:pt idx="2563">-7373095</cx:pt>
          <cx:pt idx="2564">-7391173</cx:pt>
          <cx:pt idx="2565">-7431305</cx:pt>
          <cx:pt idx="2566">-7443292</cx:pt>
          <cx:pt idx="2567">-7467810</cx:pt>
          <cx:pt idx="2568">-7469465</cx:pt>
          <cx:pt idx="2569">-7473856</cx:pt>
          <cx:pt idx="2570">-7474079</cx:pt>
          <cx:pt idx="2571">-7484640</cx:pt>
          <cx:pt idx="2572">-7487948</cx:pt>
          <cx:pt idx="2573">-7505506</cx:pt>
          <cx:pt idx="2574">-7569012</cx:pt>
          <cx:pt idx="2575">-7601372</cx:pt>
          <cx:pt idx="2576">-7601580</cx:pt>
          <cx:pt idx="2577">-7663544</cx:pt>
          <cx:pt idx="2578">-7668682</cx:pt>
          <cx:pt idx="2579">-7678961</cx:pt>
          <cx:pt idx="2580">-7696561</cx:pt>
          <cx:pt idx="2581">-7701890</cx:pt>
          <cx:pt idx="2582">-7709024</cx:pt>
          <cx:pt idx="2583">-7713686</cx:pt>
          <cx:pt idx="2584">-7714482</cx:pt>
          <cx:pt idx="2585">-7725270</cx:pt>
          <cx:pt idx="2586">-7747170</cx:pt>
          <cx:pt idx="2587">-7780422</cx:pt>
          <cx:pt idx="2588">-7792888</cx:pt>
          <cx:pt idx="2589">-7814734</cx:pt>
          <cx:pt idx="2590">-7865580</cx:pt>
          <cx:pt idx="2591">-7872856</cx:pt>
          <cx:pt idx="2592">-7882810</cx:pt>
          <cx:pt idx="2593">-7885118</cx:pt>
          <cx:pt idx="2594">-7891338</cx:pt>
          <cx:pt idx="2595">-7899497</cx:pt>
          <cx:pt idx="2596">-7900000</cx:pt>
          <cx:pt idx="2597">-7913655</cx:pt>
          <cx:pt idx="2598">-7925162</cx:pt>
          <cx:pt idx="2599">-7937613</cx:pt>
          <cx:pt idx="2600">-7946519</cx:pt>
          <cx:pt idx="2601">-7953834</cx:pt>
          <cx:pt idx="2602">-7965819</cx:pt>
          <cx:pt idx="2603">-7981305</cx:pt>
          <cx:pt idx="2604">-7997690</cx:pt>
          <cx:pt idx="2605">-7998060</cx:pt>
          <cx:pt idx="2606">-8000000</cx:pt>
          <cx:pt idx="2607">-8030610</cx:pt>
          <cx:pt idx="2608">-8049706</cx:pt>
          <cx:pt idx="2609">-8060559</cx:pt>
          <cx:pt idx="2610">-8069340</cx:pt>
          <cx:pt idx="2611">-8080104</cx:pt>
          <cx:pt idx="2612">-8102818</cx:pt>
          <cx:pt idx="2613">-8116113</cx:pt>
          <cx:pt idx="2614">-8124411</cx:pt>
          <cx:pt idx="2615">-8142624</cx:pt>
          <cx:pt idx="2616">-8163255</cx:pt>
          <cx:pt idx="2617">-8164216</cx:pt>
          <cx:pt idx="2618">-8167174</cx:pt>
          <cx:pt idx="2619">-8185043</cx:pt>
          <cx:pt idx="2620">-8185137</cx:pt>
          <cx:pt idx="2621">-8192146</cx:pt>
          <cx:pt idx="2622">-8199698</cx:pt>
          <cx:pt idx="2623">-8216000</cx:pt>
          <cx:pt idx="2624">-8224415</cx:pt>
          <cx:pt idx="2625">-8245681</cx:pt>
          <cx:pt idx="2626">-8337682</cx:pt>
          <cx:pt idx="2627">-8359756</cx:pt>
          <cx:pt idx="2628">-8363615</cx:pt>
          <cx:pt idx="2629">-8368161</cx:pt>
          <cx:pt idx="2630">-8368825</cx:pt>
          <cx:pt idx="2631">-8394275</cx:pt>
          <cx:pt idx="2632">-8444012</cx:pt>
          <cx:pt idx="2633">-8505389</cx:pt>
          <cx:pt idx="2634">-8517793</cx:pt>
          <cx:pt idx="2635">-8549125</cx:pt>
          <cx:pt idx="2636">-8553105</cx:pt>
          <cx:pt idx="2637">-8573195</cx:pt>
          <cx:pt idx="2638">-8590794</cx:pt>
          <cx:pt idx="2639">-8600000</cx:pt>
          <cx:pt idx="2640">-8626307</cx:pt>
          <cx:pt idx="2641">-8642509</cx:pt>
          <cx:pt idx="2642">-8650382</cx:pt>
          <cx:pt idx="2643">-8674623</cx:pt>
          <cx:pt idx="2644">-8690151</cx:pt>
          <cx:pt idx="2645">-8723016</cx:pt>
          <cx:pt idx="2646">-8743723</cx:pt>
          <cx:pt idx="2647">-8752225</cx:pt>
          <cx:pt idx="2648">-8830469</cx:pt>
          <cx:pt idx="2649">-8851518</cx:pt>
          <cx:pt idx="2650">-8881923</cx:pt>
          <cx:pt idx="2651">-8887065</cx:pt>
          <cx:pt idx="2652">-8916034</cx:pt>
          <cx:pt idx="2653">-8930592</cx:pt>
          <cx:pt idx="2654">-8935090</cx:pt>
          <cx:pt idx="2655">-8936125</cx:pt>
          <cx:pt idx="2656">-8944346</cx:pt>
          <cx:pt idx="2657">-8950114</cx:pt>
          <cx:pt idx="2658">-8954199</cx:pt>
          <cx:pt idx="2659">-8965564</cx:pt>
          <cx:pt idx="2660">-8972134</cx:pt>
          <cx:pt idx="2661">-8972555</cx:pt>
          <cx:pt idx="2662">-8988946</cx:pt>
          <cx:pt idx="2663">-8999838</cx:pt>
          <cx:pt idx="2664">-9000000</cx:pt>
          <cx:pt idx="2665">-9000954</cx:pt>
          <cx:pt idx="2666">-9006456</cx:pt>
          <cx:pt idx="2667">-9012238</cx:pt>
          <cx:pt idx="2668">-9018150</cx:pt>
          <cx:pt idx="2669">-9018367</cx:pt>
          <cx:pt idx="2670">-9094723</cx:pt>
          <cx:pt idx="2671">-9099074</cx:pt>
          <cx:pt idx="2672">-9117710</cx:pt>
          <cx:pt idx="2673">-9128166</cx:pt>
          <cx:pt idx="2674">-9133222</cx:pt>
          <cx:pt idx="2675">-9136085</cx:pt>
          <cx:pt idx="2676">-9181250</cx:pt>
          <cx:pt idx="2677">-9192361</cx:pt>
          <cx:pt idx="2678">-9215287</cx:pt>
          <cx:pt idx="2679">-9245330</cx:pt>
          <cx:pt idx="2680">-9252415</cx:pt>
          <cx:pt idx="2681">-9257739</cx:pt>
          <cx:pt idx="2682">-9258013</cx:pt>
          <cx:pt idx="2683">-9284389</cx:pt>
          <cx:pt idx="2684">-9297917</cx:pt>
          <cx:pt idx="2685">-9352616</cx:pt>
          <cx:pt idx="2686">-9362320</cx:pt>
          <cx:pt idx="2687">-9382401</cx:pt>
          <cx:pt idx="2688">-9401355</cx:pt>
          <cx:pt idx="2689">-9421473</cx:pt>
          <cx:pt idx="2690">-9430929</cx:pt>
          <cx:pt idx="2691">-9441786</cx:pt>
          <cx:pt idx="2692">-9444652</cx:pt>
          <cx:pt idx="2693">-9450893</cx:pt>
          <cx:pt idx="2694">-9455857</cx:pt>
          <cx:pt idx="2695">-9468991</cx:pt>
          <cx:pt idx="2696">-9491157</cx:pt>
          <cx:pt idx="2697">-9511128</cx:pt>
          <cx:pt idx="2698">-9528558</cx:pt>
          <cx:pt idx="2699">-9530189</cx:pt>
          <cx:pt idx="2700">-9550442</cx:pt>
          <cx:pt idx="2701">-9552250</cx:pt>
          <cx:pt idx="2702">-9561700</cx:pt>
          <cx:pt idx="2703">-9634266</cx:pt>
          <cx:pt idx="2704">-9673593</cx:pt>
          <cx:pt idx="2705">-9693285</cx:pt>
          <cx:pt idx="2706">-9693553</cx:pt>
          <cx:pt idx="2707">-9708035</cx:pt>
          <cx:pt idx="2708">-9708376</cx:pt>
          <cx:pt idx="2709">-9733871</cx:pt>
          <cx:pt idx="2710">-9767063</cx:pt>
          <cx:pt idx="2711">-9773208</cx:pt>
          <cx:pt idx="2712">-9777353</cx:pt>
          <cx:pt idx="2713">-9782502</cx:pt>
          <cx:pt idx="2714">-9800895</cx:pt>
          <cx:pt idx="2715">-9810821</cx:pt>
          <cx:pt idx="2716">-9816803</cx:pt>
          <cx:pt idx="2717">-9830576</cx:pt>
          <cx:pt idx="2718">-9868383</cx:pt>
          <cx:pt idx="2719">-9871514</cx:pt>
          <cx:pt idx="2720">-9906393</cx:pt>
          <cx:pt idx="2721">-9908458</cx:pt>
          <cx:pt idx="2722">-9939047</cx:pt>
          <cx:pt idx="2723">-9975917</cx:pt>
          <cx:pt idx="2724">-9976725</cx:pt>
          <cx:pt idx="2725">-9980652</cx:pt>
          <cx:pt idx="2726">-9980747</cx:pt>
          <cx:pt idx="2727">-9984553</cx:pt>
          <cx:pt idx="2728">-9994022</cx:pt>
          <cx:pt idx="2729">-9994439</cx:pt>
          <cx:pt idx="2730">-9996393</cx:pt>
          <cx:pt idx="2731">-10000000</cx:pt>
          <cx:pt idx="2732">-10016428</cx:pt>
          <cx:pt idx="2733">-10043599</cx:pt>
          <cx:pt idx="2734">-10100000</cx:pt>
          <cx:pt idx="2735">-10120004</cx:pt>
          <cx:pt idx="2736">-10139961</cx:pt>
          <cx:pt idx="2737">-10144863</cx:pt>
          <cx:pt idx="2738">-10151678</cx:pt>
          <cx:pt idx="2739">-10162368</cx:pt>
          <cx:pt idx="2740">-10197239</cx:pt>
          <cx:pt idx="2741">-10217492</cx:pt>
          <cx:pt idx="2742">-10220716</cx:pt>
          <cx:pt idx="2743">-10221401</cx:pt>
          <cx:pt idx="2744">-10227031</cx:pt>
          <cx:pt idx="2745">-10241539</cx:pt>
          <cx:pt idx="2746">-10260951</cx:pt>
          <cx:pt idx="2747">-10265156</cx:pt>
          <cx:pt idx="2748">-10265197</cx:pt>
          <cx:pt idx="2749">-10265765</cx:pt>
          <cx:pt idx="2750">-10285518</cx:pt>
          <cx:pt idx="2751">-10297723</cx:pt>
          <cx:pt idx="2752">-10362510</cx:pt>
          <cx:pt idx="2753">-10410556</cx:pt>
          <cx:pt idx="2754">-10439741</cx:pt>
          <cx:pt idx="2755">-10474724</cx:pt>
          <cx:pt idx="2756">-10482822</cx:pt>
          <cx:pt idx="2757">-10493002</cx:pt>
          <cx:pt idx="2758">-10500000</cx:pt>
          <cx:pt idx="2759">-10514515</cx:pt>
          <cx:pt idx="2760">-10603058</cx:pt>
          <cx:pt idx="2761">-10625822</cx:pt>
          <cx:pt idx="2762">-10639221</cx:pt>
          <cx:pt idx="2763">-10639452</cx:pt>
          <cx:pt idx="2764">-10647214</cx:pt>
          <cx:pt idx="2765">-10660475</cx:pt>
          <cx:pt idx="2766">-10665355</cx:pt>
          <cx:pt idx="2767">-10673164</cx:pt>
          <cx:pt idx="2768">-10675256</cx:pt>
          <cx:pt idx="2769">-10683354</cx:pt>
          <cx:pt idx="2770">-10703427</cx:pt>
          <cx:pt idx="2771">-10723500</cx:pt>
          <cx:pt idx="2772">-10740241</cx:pt>
          <cx:pt idx="2773">-10764163</cx:pt>
          <cx:pt idx="2774">-10802214</cx:pt>
          <cx:pt idx="2775">-10806975</cx:pt>
          <cx:pt idx="2776">-10810486</cx:pt>
          <cx:pt idx="2777">-10810486</cx:pt>
          <cx:pt idx="2778">-10822459</cx:pt>
          <cx:pt idx="2779">-10825346</cx:pt>
          <cx:pt idx="2780">-10886412</cx:pt>
          <cx:pt idx="2781">-10890678</cx:pt>
          <cx:pt idx="2782">-10896000</cx:pt>
          <cx:pt idx="2783">-10897090</cx:pt>
          <cx:pt idx="2784">-10899350</cx:pt>
          <cx:pt idx="2785">-10904697</cx:pt>
          <cx:pt idx="2786">-10922453</cx:pt>
          <cx:pt idx="2787">-10938241</cx:pt>
          <cx:pt idx="2788">-10964434</cx:pt>
          <cx:pt idx="2789">-10993094</cx:pt>
          <cx:pt idx="2790">-11000000</cx:pt>
          <cx:pt idx="2791">-11011124</cx:pt>
          <cx:pt idx="2792">-11026468</cx:pt>
          <cx:pt idx="2793">-11032429</cx:pt>
          <cx:pt idx="2794">-11096291</cx:pt>
          <cx:pt idx="2795">-11111645</cx:pt>
          <cx:pt idx="2796">-11120689</cx:pt>
          <cx:pt idx="2797">-11139998</cx:pt>
          <cx:pt idx="2798">-11160617</cx:pt>
          <cx:pt idx="2799">-11220364</cx:pt>
          <cx:pt idx="2800">-11272676</cx:pt>
          <cx:pt idx="2801">-11348338</cx:pt>
          <cx:pt idx="2802">-11352310</cx:pt>
          <cx:pt idx="2803">-11386249</cx:pt>
          <cx:pt idx="2804">-11409500</cx:pt>
          <cx:pt idx="2805">-11410555</cx:pt>
          <cx:pt idx="2806">-11413624</cx:pt>
          <cx:pt idx="2807">-11451066</cx:pt>
          <cx:pt idx="2808">-11464232</cx:pt>
          <cx:pt idx="2809">-11478165</cx:pt>
          <cx:pt idx="2810">-11491577</cx:pt>
          <cx:pt idx="2811">-11499034</cx:pt>
          <cx:pt idx="2812">-11500000</cx:pt>
          <cx:pt idx="2813">-11526000</cx:pt>
          <cx:pt idx="2814">-11530572</cx:pt>
          <cx:pt idx="2815">-11537400</cx:pt>
          <cx:pt idx="2816">-11627590</cx:pt>
          <cx:pt idx="2817">-11643257</cx:pt>
          <cx:pt idx="2818">-11666024</cx:pt>
          <cx:pt idx="2819">-11689814</cx:pt>
          <cx:pt idx="2820">-11701351</cx:pt>
          <cx:pt idx="2821">-11738519</cx:pt>
          <cx:pt idx="2822">-11747316</cx:pt>
          <cx:pt idx="2823">-11752860</cx:pt>
          <cx:pt idx="2824">-11785798</cx:pt>
          <cx:pt idx="2825">-11792806</cx:pt>
          <cx:pt idx="2826">-11824630</cx:pt>
          <cx:pt idx="2827">-11827231</cx:pt>
          <cx:pt idx="2828">-11834365</cx:pt>
          <cx:pt idx="2829">-11843275</cx:pt>
          <cx:pt idx="2830">-11849597</cx:pt>
          <cx:pt idx="2831">-11858147</cx:pt>
          <cx:pt idx="2832">-11880078</cx:pt>
          <cx:pt idx="2833">-11895931</cx:pt>
          <cx:pt idx="2834">-11906682</cx:pt>
          <cx:pt idx="2835">-11934196</cx:pt>
          <cx:pt idx="2836">-11945720</cx:pt>
          <cx:pt idx="2837">-11961340</cx:pt>
          <cx:pt idx="2838">-11975825</cx:pt>
          <cx:pt idx="2839">-12000000</cx:pt>
          <cx:pt idx="2840">-12000000</cx:pt>
          <cx:pt idx="2841">-12037424</cx:pt>
          <cx:pt idx="2842">-12048569</cx:pt>
          <cx:pt idx="2843">-12069202</cx:pt>
          <cx:pt idx="2844">-12069815</cx:pt>
          <cx:pt idx="2845">-12086323</cx:pt>
          <cx:pt idx="2846">-12112543</cx:pt>
          <cx:pt idx="2847">-12122192</cx:pt>
          <cx:pt idx="2848">-12144354</cx:pt>
          <cx:pt idx="2849">-12170266</cx:pt>
          <cx:pt idx="2850">-12247786</cx:pt>
          <cx:pt idx="2851">-12249417</cx:pt>
          <cx:pt idx="2852">-12305599</cx:pt>
          <cx:pt idx="2853">-12305895</cx:pt>
          <cx:pt idx="2854">-12336018</cx:pt>
          <cx:pt idx="2855">-12339853</cx:pt>
          <cx:pt idx="2856">-12390000</cx:pt>
          <cx:pt idx="2857">-12436000</cx:pt>
          <cx:pt idx="2858">-12471908</cx:pt>
          <cx:pt idx="2859">-12513862</cx:pt>
          <cx:pt idx="2860">-12587955</cx:pt>
          <cx:pt idx="2861">-12600000</cx:pt>
          <cx:pt idx="2862">-12602611</cx:pt>
          <cx:pt idx="2863">-12617007</cx:pt>
          <cx:pt idx="2864">-12662421</cx:pt>
          <cx:pt idx="2865">-12663533</cx:pt>
          <cx:pt idx="2866">-12698695</cx:pt>
          <cx:pt idx="2867">-12731341</cx:pt>
          <cx:pt idx="2868">-12733495</cx:pt>
          <cx:pt idx="2869">-12785034</cx:pt>
          <cx:pt idx="2870">-12796359</cx:pt>
          <cx:pt idx="2871">-12803790</cx:pt>
          <cx:pt idx="2872">-12863050</cx:pt>
          <cx:pt idx="2873">-12879981</cx:pt>
          <cx:pt idx="2874">-12904682</cx:pt>
          <cx:pt idx="2875">-12931913</cx:pt>
          <cx:pt idx="2876">-12946185</cx:pt>
          <cx:pt idx="2877">-12976053</cx:pt>
          <cx:pt idx="2878">-13000000</cx:pt>
          <cx:pt idx="2879">-13045798</cx:pt>
          <cx:pt idx="2880">-13046268</cx:pt>
          <cx:pt idx="2881">-13069116</cx:pt>
          <cx:pt idx="2882">-13150858</cx:pt>
          <cx:pt idx="2883">-13200000</cx:pt>
          <cx:pt idx="2884">-13215568</cx:pt>
          <cx:pt idx="2885">-13236409</cx:pt>
          <cx:pt idx="2886">-13266274</cx:pt>
          <cx:pt idx="2887">-13313646</cx:pt>
          <cx:pt idx="2888">-13320925</cx:pt>
          <cx:pt idx="2889">-13334037</cx:pt>
          <cx:pt idx="2890">-13363463</cx:pt>
          <cx:pt idx="2891">-13383001</cx:pt>
          <cx:pt idx="2892">-13390407</cx:pt>
          <cx:pt idx="2893">-13414567</cx:pt>
          <cx:pt idx="2894">-13414611</cx:pt>
          <cx:pt idx="2895">-13436643</cx:pt>
          <cx:pt idx="2896">-13461796</cx:pt>
          <cx:pt idx="2897">-13564917</cx:pt>
          <cx:pt idx="2898">-13568780</cx:pt>
          <cx:pt idx="2899">-13571117</cx:pt>
          <cx:pt idx="2900">-13585465</cx:pt>
          <cx:pt idx="2901">-13594629</cx:pt>
          <cx:pt idx="2902">-13595247</cx:pt>
          <cx:pt idx="2903">-13642958</cx:pt>
          <cx:pt idx="2904">-13705360</cx:pt>
          <cx:pt idx="2905">-13723190</cx:pt>
          <cx:pt idx="2906">-13749680</cx:pt>
          <cx:pt idx="2907">-13751523</cx:pt>
          <cx:pt idx="2908">-13811358</cx:pt>
          <cx:pt idx="2909">-13870652</cx:pt>
          <cx:pt idx="2910">-13884496</cx:pt>
          <cx:pt idx="2911">-13900000</cx:pt>
          <cx:pt idx="2912">-13912817</cx:pt>
          <cx:pt idx="2913">-13924922</cx:pt>
          <cx:pt idx="2914">-13936740</cx:pt>
          <cx:pt idx="2915">-13953505</cx:pt>
          <cx:pt idx="2916">-13955468</cx:pt>
          <cx:pt idx="2917">-13960131</cx:pt>
          <cx:pt idx="2918">-13991568</cx:pt>
          <cx:pt idx="2919">-13997244</cx:pt>
          <cx:pt idx="2920">-14003282</cx:pt>
          <cx:pt idx="2921">-14015257</cx:pt>
          <cx:pt idx="2922">-14024817</cx:pt>
          <cx:pt idx="2923">-14051289</cx:pt>
          <cx:pt idx="2924">-14057170</cx:pt>
          <cx:pt idx="2925">-14088250</cx:pt>
          <cx:pt idx="2926">-14125795</cx:pt>
          <cx:pt idx="2927">-14168495</cx:pt>
          <cx:pt idx="2928">-14169043</cx:pt>
          <cx:pt idx="2929">-14182006</cx:pt>
          <cx:pt idx="2930">-14202684</cx:pt>
          <cx:pt idx="2931">-14230040</cx:pt>
          <cx:pt idx="2932">-14247275</cx:pt>
          <cx:pt idx="2933">-14250866</cx:pt>
          <cx:pt idx="2934">-14280633</cx:pt>
          <cx:pt idx="2935">-14290615</cx:pt>
          <cx:pt idx="2936">-14292206</cx:pt>
          <cx:pt idx="2937">-14298357</cx:pt>
          <cx:pt idx="2938">-14306109</cx:pt>
          <cx:pt idx="2939">-14313571</cx:pt>
          <cx:pt idx="2940">-14318803</cx:pt>
          <cx:pt idx="2941">-14333738</cx:pt>
          <cx:pt idx="2942">-14353446</cx:pt>
          <cx:pt idx="2943">-14360758</cx:pt>
          <cx:pt idx="2944">-14386444</cx:pt>
          <cx:pt idx="2945">-14491311</cx:pt>
          <cx:pt idx="2946">-14549025</cx:pt>
          <cx:pt idx="2947">-14577793</cx:pt>
          <cx:pt idx="2948">-14600121</cx:pt>
          <cx:pt idx="2949">-14618493</cx:pt>
          <cx:pt idx="2950">-14646257</cx:pt>
          <cx:pt idx="2951">-14664065</cx:pt>
          <cx:pt idx="2952">-14666342</cx:pt>
          <cx:pt idx="2953">-14675559</cx:pt>
          <cx:pt idx="2954">-14684317</cx:pt>
          <cx:pt idx="2955">-14724554</cx:pt>
          <cx:pt idx="2956">-14794657</cx:pt>
          <cx:pt idx="2957">-14796956</cx:pt>
          <cx:pt idx="2958">-14816912</cx:pt>
          <cx:pt idx="2959">-14821835</cx:pt>
          <cx:pt idx="2960">-14831605</cx:pt>
          <cx:pt idx="2961">-14843800</cx:pt>
          <cx:pt idx="2962">-14867345</cx:pt>
          <cx:pt idx="2963">-14882502</cx:pt>
          <cx:pt idx="2964">-14885685</cx:pt>
          <cx:pt idx="2965">-14888185</cx:pt>
          <cx:pt idx="2966">-14926452</cx:pt>
          <cx:pt idx="2967">-14930000</cx:pt>
          <cx:pt idx="2968">-14964155</cx:pt>
          <cx:pt idx="2969">-14971130</cx:pt>
          <cx:pt idx="2970">-14976909</cx:pt>
          <cx:pt idx="2971">-14979620</cx:pt>
          <cx:pt idx="2972">-14994117</cx:pt>
          <cx:pt idx="2973">-15000000</cx:pt>
          <cx:pt idx="2974">-15111972</cx:pt>
          <cx:pt idx="2975">-15116461</cx:pt>
          <cx:pt idx="2976">-15147856</cx:pt>
          <cx:pt idx="2977">-15182960</cx:pt>
          <cx:pt idx="2978">-15186564</cx:pt>
          <cx:pt idx="2979">-15218475</cx:pt>
          <cx:pt idx="2980">-15229136</cx:pt>
          <cx:pt idx="2981">-15278000</cx:pt>
          <cx:pt idx="2982">-15307392</cx:pt>
          <cx:pt idx="2983">-15365723</cx:pt>
          <cx:pt idx="2984">-15430082</cx:pt>
          <cx:pt idx="2985">-15481610</cx:pt>
          <cx:pt idx="2986">-15552522</cx:pt>
          <cx:pt idx="2987">-15559345</cx:pt>
          <cx:pt idx="2988">-15565274</cx:pt>
          <cx:pt idx="2989">-15572796</cx:pt>
          <cx:pt idx="2990">-15614237</cx:pt>
          <cx:pt idx="2991">-15622726</cx:pt>
          <cx:pt idx="2992">-15667676</cx:pt>
          <cx:pt idx="2993">-15682875</cx:pt>
          <cx:pt idx="2994">-15705099</cx:pt>
          <cx:pt idx="2995">-15765960</cx:pt>
          <cx:pt idx="2996">-15791616</cx:pt>
          <cx:pt idx="2997">-15981636</cx:pt>
          <cx:pt idx="2998">-15997036</cx:pt>
          <cx:pt idx="2999">-15997045</cx:pt>
          <cx:pt idx="3000">-15998879</cx:pt>
          <cx:pt idx="3001">-16008503</cx:pt>
          <cx:pt idx="3002">-16008503</cx:pt>
          <cx:pt idx="3003">-16025347</cx:pt>
          <cx:pt idx="3004">-16076109</cx:pt>
          <cx:pt idx="3005">-16137932</cx:pt>
          <cx:pt idx="3006">-16250939</cx:pt>
          <cx:pt idx="3007">-16356539</cx:pt>
          <cx:pt idx="3008">-16400000</cx:pt>
          <cx:pt idx="3009">-16406844</cx:pt>
          <cx:pt idx="3010">-16446167</cx:pt>
          <cx:pt idx="3011">-16480373</cx:pt>
          <cx:pt idx="3012">-16577194</cx:pt>
          <cx:pt idx="3013">-16579086</cx:pt>
          <cx:pt idx="3014">-16601608</cx:pt>
          <cx:pt idx="3015">-16603219</cx:pt>
          <cx:pt idx="3016">-16617691</cx:pt>
          <cx:pt idx="3017">-16624154</cx:pt>
          <cx:pt idx="3018">-16662721</cx:pt>
          <cx:pt idx="3019">-16675758</cx:pt>
          <cx:pt idx="3020">-16682849</cx:pt>
          <cx:pt idx="3021">-16693834</cx:pt>
          <cx:pt idx="3022">-16702103</cx:pt>
          <cx:pt idx="3023">-16726580</cx:pt>
          <cx:pt idx="3024">-16855194</cx:pt>
          <cx:pt idx="3025">-16880006</cx:pt>
          <cx:pt idx="3026">-16880121</cx:pt>
          <cx:pt idx="3027">-16939434</cx:pt>
          <cx:pt idx="3028">-16969037</cx:pt>
          <cx:pt idx="3029">-17012353</cx:pt>
          <cx:pt idx="3030">-17092709</cx:pt>
          <cx:pt idx="3031">-17168879</cx:pt>
          <cx:pt idx="3032">-17174509</cx:pt>
          <cx:pt idx="3033">-17231467</cx:pt>
          <cx:pt idx="3034">-17258404</cx:pt>
          <cx:pt idx="3035">-17282242</cx:pt>
          <cx:pt idx="3036">-17287907</cx:pt>
          <cx:pt idx="3037">-17323302</cx:pt>
          <cx:pt idx="3038">-17363557</cx:pt>
          <cx:pt idx="3039">-17390018</cx:pt>
          <cx:pt idx="3040">-17399565</cx:pt>
          <cx:pt idx="3041">-17403744</cx:pt>
          <cx:pt idx="3042">-17419365</cx:pt>
          <cx:pt idx="3043">-17430732</cx:pt>
          <cx:pt idx="3044">-17525384</cx:pt>
          <cx:pt idx="3045">-17624564</cx:pt>
          <cx:pt idx="3046">-17646272</cx:pt>
          <cx:pt idx="3047">-17680813</cx:pt>
          <cx:pt idx="3048">-17707473</cx:pt>
          <cx:pt idx="3049">-17714996</cx:pt>
          <cx:pt idx="3050">-17726628</cx:pt>
          <cx:pt idx="3051">-17754000</cx:pt>
          <cx:pt idx="3052">-17835684</cx:pt>
          <cx:pt idx="3053">-17843067</cx:pt>
          <cx:pt idx="3054">-17872563</cx:pt>
          <cx:pt idx="3055">-17918075</cx:pt>
          <cx:pt idx="3056">-17954750</cx:pt>
          <cx:pt idx="3057">-18000000</cx:pt>
          <cx:pt idx="3058">-18011004</cx:pt>
          <cx:pt idx="3059">-18058441</cx:pt>
          <cx:pt idx="3060">-18100000</cx:pt>
          <cx:pt idx="3061">-18125131</cx:pt>
          <cx:pt idx="3062">-18125131</cx:pt>
          <cx:pt idx="3063">-18218547</cx:pt>
          <cx:pt idx="3064">-18236870</cx:pt>
          <cx:pt idx="3065">-18287436</cx:pt>
          <cx:pt idx="3066">-18302044</cx:pt>
          <cx:pt idx="3067">-18309470</cx:pt>
          <cx:pt idx="3068">-18353336</cx:pt>
          <cx:pt idx="3069">-18423913</cx:pt>
          <cx:pt idx="3070">-18435269</cx:pt>
          <cx:pt idx="3071">-18442521</cx:pt>
          <cx:pt idx="3072">-18503478</cx:pt>
          <cx:pt idx="3073">-18569728</cx:pt>
          <cx:pt idx="3074">-18586498</cx:pt>
          <cx:pt idx="3075">-18592056</cx:pt>
          <cx:pt idx="3076">-18696681</cx:pt>
          <cx:pt idx="3077">-18704226</cx:pt>
          <cx:pt idx="3078">-18752184</cx:pt>
          <cx:pt idx="3079">-18774204</cx:pt>
          <cx:pt idx="3080">-18809982</cx:pt>
          <cx:pt idx="3081">-18816646</cx:pt>
          <cx:pt idx="3082">-18823678</cx:pt>
          <cx:pt idx="3083">-18851301</cx:pt>
          <cx:pt idx="3084">-18891023</cx:pt>
          <cx:pt idx="3085">-18891180</cx:pt>
          <cx:pt idx="3086">-18918217</cx:pt>
          <cx:pt idx="3087">-18987439</cx:pt>
          <cx:pt idx="3088">-19000897</cx:pt>
          <cx:pt idx="3089">-19034791</cx:pt>
          <cx:pt idx="3090">-19036988</cx:pt>
          <cx:pt idx="3091">-19044575</cx:pt>
          <cx:pt idx="3092">-19083691</cx:pt>
          <cx:pt idx="3093">-19111857</cx:pt>
          <cx:pt idx="3094">-19119074</cx:pt>
          <cx:pt idx="3095">-19145306</cx:pt>
          <cx:pt idx="3096">-19289545</cx:pt>
          <cx:pt idx="3097">-19292673</cx:pt>
          <cx:pt idx="3098">-19314120</cx:pt>
          <cx:pt idx="3099">-19345223</cx:pt>
          <cx:pt idx="3100">-19346254</cx:pt>
          <cx:pt idx="3101">-19440070</cx:pt>
          <cx:pt idx="3102">-19483292</cx:pt>
          <cx:pt idx="3103">-19492772</cx:pt>
          <cx:pt idx="3104">-19513094</cx:pt>
          <cx:pt idx="3105">-19523730</cx:pt>
          <cx:pt idx="3106">-19565399</cx:pt>
          <cx:pt idx="3107">-19596068</cx:pt>
          <cx:pt idx="3108">-19624526</cx:pt>
          <cx:pt idx="3109">-19647348</cx:pt>
          <cx:pt idx="3110">-19693732</cx:pt>
          <cx:pt idx="3111">-19694930</cx:pt>
          <cx:pt idx="3112">-19700000</cx:pt>
          <cx:pt idx="3113">-19736635</cx:pt>
          <cx:pt idx="3114">-19799588</cx:pt>
          <cx:pt idx="3115">-19865246</cx:pt>
          <cx:pt idx="3116">-19871876</cx:pt>
          <cx:pt idx="3117">-19880795</cx:pt>
          <cx:pt idx="3118">-19886035</cx:pt>
          <cx:pt idx="3119">-19923562</cx:pt>
          <cx:pt idx="3120">-19982851</cx:pt>
          <cx:pt idx="3121">-19983606</cx:pt>
          <cx:pt idx="3122">-20000000</cx:pt>
          <cx:pt idx="3123">-20001930</cx:pt>
          <cx:pt idx="3124">-20041681</cx:pt>
          <cx:pt idx="3125">-20066330</cx:pt>
          <cx:pt idx="3126">-20203976</cx:pt>
          <cx:pt idx="3127">-20288322</cx:pt>
          <cx:pt idx="3128">-20291812</cx:pt>
          <cx:pt idx="3129">-20412268</cx:pt>
          <cx:pt idx="3130">-20479108</cx:pt>
          <cx:pt idx="3131">-20519686</cx:pt>
          <cx:pt idx="3132">-20540176</cx:pt>
          <cx:pt idx="3133">-20593594</cx:pt>
          <cx:pt idx="3134">-20656327</cx:pt>
          <cx:pt idx="3135">-20694789</cx:pt>
          <cx:pt idx="3136">-20761389</cx:pt>
          <cx:pt idx="3137">-20848136</cx:pt>
          <cx:pt idx="3138">-20881753</cx:pt>
          <cx:pt idx="3139">-20901437</cx:pt>
          <cx:pt idx="3140">-20924712</cx:pt>
          <cx:pt idx="3141">-20935667</cx:pt>
          <cx:pt idx="3142">-20949555</cx:pt>
          <cx:pt idx="3143">-20984407</cx:pt>
          <cx:pt idx="3144">-21001676</cx:pt>
          <cx:pt idx="3145">-21017158</cx:pt>
          <cx:pt idx="3146">-21017158</cx:pt>
          <cx:pt idx="3147">-21084535</cx:pt>
          <cx:pt idx="3148">-21162885</cx:pt>
          <cx:pt idx="3149">-21171682</cx:pt>
          <cx:pt idx="3150">-21219958</cx:pt>
          <cx:pt idx="3151">-21383311</cx:pt>
          <cx:pt idx="3152">-21441338</cx:pt>
          <cx:pt idx="3153">-21464425</cx:pt>
          <cx:pt idx="3154">-21467706</cx:pt>
          <cx:pt idx="3155">-21482203</cx:pt>
          <cx:pt idx="3156">-21527150</cx:pt>
          <cx:pt idx="3157">-21561851</cx:pt>
          <cx:pt idx="3158">-21569645</cx:pt>
          <cx:pt idx="3159">-21598317</cx:pt>
          <cx:pt idx="3160">-21598317</cx:pt>
          <cx:pt idx="3161">-21621647</cx:pt>
          <cx:pt idx="3162">-21735014</cx:pt>
          <cx:pt idx="3163">-21775151</cx:pt>
          <cx:pt idx="3164">-21790660</cx:pt>
          <cx:pt idx="3165">-21866841</cx:pt>
          <cx:pt idx="3166">-21878028</cx:pt>
          <cx:pt idx="3167">-21898858</cx:pt>
          <cx:pt idx="3168">-21926608</cx:pt>
          <cx:pt idx="3169">-21949883</cx:pt>
          <cx:pt idx="3170">-22236956</cx:pt>
          <cx:pt idx="3171">-22320362</cx:pt>
          <cx:pt idx="3172">-22324928</cx:pt>
          <cx:pt idx="3173">-22332053</cx:pt>
          <cx:pt idx="3174">-22431493</cx:pt>
          <cx:pt idx="3175">-22467699</cx:pt>
          <cx:pt idx="3176">-22496684</cx:pt>
          <cx:pt idx="3177">-22505025</cx:pt>
          <cx:pt idx="3178">-22509198</cx:pt>
          <cx:pt idx="3179">-22520222</cx:pt>
          <cx:pt idx="3180">-22523765</cx:pt>
          <cx:pt idx="3181">-22528315</cx:pt>
          <cx:pt idx="3182">-22543550</cx:pt>
          <cx:pt idx="3183">-22556993</cx:pt>
          <cx:pt idx="3184">-22620910</cx:pt>
          <cx:pt idx="3185">-22654469</cx:pt>
          <cx:pt idx="3186">-22673938</cx:pt>
          <cx:pt idx="3187">-22698869</cx:pt>
          <cx:pt idx="3188">-22772060</cx:pt>
          <cx:pt idx="3189">-22777816</cx:pt>
          <cx:pt idx="3190">-22795993</cx:pt>
          <cx:pt idx="3191">-22932840</cx:pt>
          <cx:pt idx="3192">-22947259</cx:pt>
          <cx:pt idx="3193">-23014913</cx:pt>
          <cx:pt idx="3194">-23100203</cx:pt>
          <cx:pt idx="3195">-23117290</cx:pt>
          <cx:pt idx="3196">-23185810</cx:pt>
          <cx:pt idx="3197">-23315181</cx:pt>
          <cx:pt idx="3198">-23345419</cx:pt>
          <cx:pt idx="3199">-23345419</cx:pt>
          <cx:pt idx="3200">-23368755</cx:pt>
          <cx:pt idx="3201">-23399089</cx:pt>
          <cx:pt idx="3202">-23402879</cx:pt>
          <cx:pt idx="3203">-23445431</cx:pt>
          <cx:pt idx="3204">-23450000</cx:pt>
          <cx:pt idx="3205">-23463880</cx:pt>
          <cx:pt idx="3206">-23487185</cx:pt>
          <cx:pt idx="3207">-23557749</cx:pt>
          <cx:pt idx="3208">-23594175</cx:pt>
          <cx:pt idx="3209">-23660367</cx:pt>
          <cx:pt idx="3210">-23676031</cx:pt>
          <cx:pt idx="3211">-23720770</cx:pt>
          <cx:pt idx="3212">-23800483</cx:pt>
          <cx:pt idx="3213">-23813043</cx:pt>
          <cx:pt idx="3214">-23839471</cx:pt>
          <cx:pt idx="3215">-23910635</cx:pt>
          <cx:pt idx="3216">-23948874</cx:pt>
          <cx:pt idx="3217">-23957120</cx:pt>
          <cx:pt idx="3218">-23962091</cx:pt>
          <cx:pt idx="3219">-23979782</cx:pt>
          <cx:pt idx="3220">-23990820</cx:pt>
          <cx:pt idx="3221">-24008619</cx:pt>
          <cx:pt idx="3222">-24037529</cx:pt>
          <cx:pt idx="3223">-24043621</cx:pt>
          <cx:pt idx="3224">-24123329</cx:pt>
          <cx:pt idx="3225">-24128473</cx:pt>
          <cx:pt idx="3226">-24222577</cx:pt>
          <cx:pt idx="3227">-24224407</cx:pt>
          <cx:pt idx="3228">-24282247</cx:pt>
          <cx:pt idx="3229">-24326667</cx:pt>
          <cx:pt idx="3230">-24500032</cx:pt>
          <cx:pt idx="3231">-24536691</cx:pt>
          <cx:pt idx="3232">-24549473</cx:pt>
          <cx:pt idx="3233">-24592750</cx:pt>
          <cx:pt idx="3234">-24599087</cx:pt>
          <cx:pt idx="3235">-24655608</cx:pt>
          <cx:pt idx="3236">-24673965</cx:pt>
          <cx:pt idx="3237">-24697039</cx:pt>
          <cx:pt idx="3238">-24700000</cx:pt>
          <cx:pt idx="3239">-24720320</cx:pt>
          <cx:pt idx="3240">-24731154</cx:pt>
          <cx:pt idx="3241">-24745828</cx:pt>
          <cx:pt idx="3242">-24768635</cx:pt>
          <cx:pt idx="3243">-24785987</cx:pt>
          <cx:pt idx="3244">-24816338</cx:pt>
          <cx:pt idx="3245">-24832370</cx:pt>
          <cx:pt idx="3246">-24860746</cx:pt>
          <cx:pt idx="3247">-24862498</cx:pt>
          <cx:pt idx="3248">-24865096</cx:pt>
          <cx:pt idx="3249">-24878709</cx:pt>
          <cx:pt idx="3250">-24898139</cx:pt>
          <cx:pt idx="3251">-24903810</cx:pt>
          <cx:pt idx="3252">-24922769</cx:pt>
          <cx:pt idx="3253">-24923864</cx:pt>
          <cx:pt idx="3254">-24943308</cx:pt>
          <cx:pt idx="3255">-24969837</cx:pt>
          <cx:pt idx="3256">-24977277</cx:pt>
          <cx:pt idx="3257">-24995244</cx:pt>
          <cx:pt idx="3258">-25032818</cx:pt>
          <cx:pt idx="3259">-25057578</cx:pt>
          <cx:pt idx="3260">-25280070</cx:pt>
          <cx:pt idx="3261">-25314641</cx:pt>
          <cx:pt idx="3262">-25458771</cx:pt>
          <cx:pt idx="3263">-25536708</cx:pt>
          <cx:pt idx="3264">-25551411</cx:pt>
          <cx:pt idx="3265">-25622273</cx:pt>
          <cx:pt idx="3266">-25641967</cx:pt>
          <cx:pt idx="3267">-25643000</cx:pt>
          <cx:pt idx="3268">-25739083</cx:pt>
          <cx:pt idx="3269">-25747235</cx:pt>
          <cx:pt idx="3270">-25872105</cx:pt>
          <cx:pt idx="3271">-25900341</cx:pt>
          <cx:pt idx="3272">-25900341</cx:pt>
          <cx:pt idx="3273">-25976605</cx:pt>
          <cx:pt idx="3274">-25993274</cx:pt>
          <cx:pt idx="3275">-26003245</cx:pt>
          <cx:pt idx="3276">-26033943</cx:pt>
          <cx:pt idx="3277">-26095018</cx:pt>
          <cx:pt idx="3278">-26161870</cx:pt>
          <cx:pt idx="3279">-26261368</cx:pt>
          <cx:pt idx="3280">-26355679</cx:pt>
          <cx:pt idx="3281">-26573039</cx:pt>
          <cx:pt idx="3282">-26623494</cx:pt>
          <cx:pt idx="3283">-26675252</cx:pt>
          <cx:pt idx="3284">-26800785</cx:pt>
          <cx:pt idx="3285">-27024351</cx:pt>
          <cx:pt idx="3286">-27051841</cx:pt>
          <cx:pt idx="3287">-27059493</cx:pt>
          <cx:pt idx="3288">-27059493</cx:pt>
          <cx:pt idx="3289">-27130631</cx:pt>
          <cx:pt idx="3290">-27251390</cx:pt>
          <cx:pt idx="3291">-27330724</cx:pt>
          <cx:pt idx="3292">-27339971</cx:pt>
          <cx:pt idx="3293">-27456806</cx:pt>
          <cx:pt idx="3294">-27477648</cx:pt>
          <cx:pt idx="3295">-27481675</cx:pt>
          <cx:pt idx="3296">-27541731</cx:pt>
          <cx:pt idx="3297">-27699111</cx:pt>
          <cx:pt idx="3298">-27700000</cx:pt>
          <cx:pt idx="3299">-27727253</cx:pt>
          <cx:pt idx="3300">-27805940</cx:pt>
          <cx:pt idx="3301">-27818516</cx:pt>
          <cx:pt idx="3302">-27877751</cx:pt>
          <cx:pt idx="3303">-27968963</cx:pt>
          <cx:pt idx="3304">-27989147</cx:pt>
          <cx:pt idx="3305">-27999515</cx:pt>
          <cx:pt idx="3306">-28134226</cx:pt>
          <cx:pt idx="3307">-28159583</cx:pt>
          <cx:pt idx="3308">-28169943</cx:pt>
          <cx:pt idx="3309">-28329069</cx:pt>
          <cx:pt idx="3310">-28342760</cx:pt>
          <cx:pt idx="3311">-28407897</cx:pt>
          <cx:pt idx="3312">-28419913</cx:pt>
          <cx:pt idx="3313">-28437251</cx:pt>
          <cx:pt idx="3314">-28505730</cx:pt>
          <cx:pt idx="3315">-28551183</cx:pt>
          <cx:pt idx="3316">-28675334</cx:pt>
          <cx:pt idx="3317">-28791977</cx:pt>
          <cx:pt idx="3318">-28834579</cx:pt>
          <cx:pt idx="3319">-28888740</cx:pt>
          <cx:pt idx="3320">-28889425</cx:pt>
          <cx:pt idx="3321">-28935714</cx:pt>
          <cx:pt idx="3322">-28979512</cx:pt>
          <cx:pt idx="3323">-29000000</cx:pt>
          <cx:pt idx="3324">-29067628</cx:pt>
          <cx:pt idx="3325">-29067940</cx:pt>
          <cx:pt idx="3326">-29100030</cx:pt>
          <cx:pt idx="3327">-29103248</cx:pt>
          <cx:pt idx="3328">-29125385</cx:pt>
          <cx:pt idx="3329">-29304773</cx:pt>
          <cx:pt idx="3330">-29346242</cx:pt>
          <cx:pt idx="3331">-29359355</cx:pt>
          <cx:pt idx="3332">-29449288</cx:pt>
          <cx:pt idx="3333">-29459980</cx:pt>
          <cx:pt idx="3334">-29462420</cx:pt>
          <cx:pt idx="3335">-29476832</cx:pt>
          <cx:pt idx="3336">-29500737</cx:pt>
          <cx:pt idx="3337">-29511421</cx:pt>
          <cx:pt idx="3338">-29565557</cx:pt>
          <cx:pt idx="3339">-29593736</cx:pt>
          <cx:pt idx="3340">-29610033</cx:pt>
          <cx:pt idx="3341">-29643614</cx:pt>
          <cx:pt idx="3342">-29649103</cx:pt>
          <cx:pt idx="3343">-29671868</cx:pt>
          <cx:pt idx="3344">-29821223</cx:pt>
          <cx:pt idx="3345">-29936195</cx:pt>
          <cx:pt idx="3346">-29959707</cx:pt>
          <cx:pt idx="3347">-30161611</cx:pt>
          <cx:pt idx="3348">-30340253</cx:pt>
          <cx:pt idx="3349">-30348000</cx:pt>
          <cx:pt idx="3350">-30348023</cx:pt>
          <cx:pt idx="3351">-30406260</cx:pt>
          <cx:pt idx="3352">-30410125</cx:pt>
          <cx:pt idx="3353">-30503417</cx:pt>
          <cx:pt idx="3354">-30517805</cx:pt>
          <cx:pt idx="3355">-30524377</cx:pt>
          <cx:pt idx="3356">-30573703</cx:pt>
          <cx:pt idx="3357">-30579748</cx:pt>
          <cx:pt idx="3358">-30619558</cx:pt>
          <cx:pt idx="3359">-30695163</cx:pt>
          <cx:pt idx="3360">-30784021</cx:pt>
          <cx:pt idx="3361">-30863374</cx:pt>
          <cx:pt idx="3362">-30915039</cx:pt>
          <cx:pt idx="3363">-30978265</cx:pt>
          <cx:pt idx="3364">-31471505</cx:pt>
          <cx:pt idx="3365">-31480159</cx:pt>
          <cx:pt idx="3366">-31483987</cx:pt>
          <cx:pt idx="3367">-31527637</cx:pt>
          <cx:pt idx="3368">-31631573</cx:pt>
          <cx:pt idx="3369">-31654597</cx:pt>
          <cx:pt idx="3370">-31671949</cx:pt>
          <cx:pt idx="3371">-31770880</cx:pt>
          <cx:pt idx="3372">-31951647</cx:pt>
          <cx:pt idx="3373">-31968750</cx:pt>
          <cx:pt idx="3374">-32005864</cx:pt>
          <cx:pt idx="3375">-32098491</cx:pt>
          <cx:pt idx="3376">-32100000</cx:pt>
          <cx:pt idx="3377">-32156953</cx:pt>
          <cx:pt idx="3378">-32239920</cx:pt>
          <cx:pt idx="3379">-32245792</cx:pt>
          <cx:pt idx="3380">-32310542</cx:pt>
          <cx:pt idx="3381">-32368843</cx:pt>
          <cx:pt idx="3382">-32368843</cx:pt>
          <cx:pt idx="3383">-32401069</cx:pt>
          <cx:pt idx="3384">-32637500</cx:pt>
          <cx:pt idx="3385">-32675768</cx:pt>
          <cx:pt idx="3386">-32713269</cx:pt>
          <cx:pt idx="3387">-32737712</cx:pt>
          <cx:pt idx="3388">-32778006</cx:pt>
          <cx:pt idx="3389">-32900538</cx:pt>
          <cx:pt idx="3390">-32945076</cx:pt>
          <cx:pt idx="3391">-32973330</cx:pt>
          <cx:pt idx="3392">-33045595</cx:pt>
          <cx:pt idx="3393">-33068911</cx:pt>
          <cx:pt idx="3394">-33118496</cx:pt>
          <cx:pt idx="3395">-33328495</cx:pt>
          <cx:pt idx="3396">-33383410</cx:pt>
          <cx:pt idx="3397">-33494358</cx:pt>
          <cx:pt idx="3398">-33649447</cx:pt>
          <cx:pt idx="3399">-33649447</cx:pt>
          <cx:pt idx="3400">-33711680</cx:pt>
          <cx:pt idx="3401">-33716560</cx:pt>
          <cx:pt idx="3402">-33795862</cx:pt>
          <cx:pt idx="3403">-33853591</cx:pt>
          <cx:pt idx="3404">-33873489</cx:pt>
          <cx:pt idx="3405">-33885763</cx:pt>
          <cx:pt idx="3406">-33887833</cx:pt>
          <cx:pt idx="3407">-33982216</cx:pt>
          <cx:pt idx="3408">-34226481</cx:pt>
          <cx:pt idx="3409">-34226481</cx:pt>
          <cx:pt idx="3410">-34314732</cx:pt>
          <cx:pt idx="3411">-34369221</cx:pt>
          <cx:pt idx="3412">-34547688</cx:pt>
          <cx:pt idx="3413">-34636971</cx:pt>
          <cx:pt idx="3414">-34816875</cx:pt>
          <cx:pt idx="3415">-34931608</cx:pt>
          <cx:pt idx="3416">-34950587</cx:pt>
          <cx:pt idx="3417">-35164032</cx:pt>
          <cx:pt idx="3418">-35222993</cx:pt>
          <cx:pt idx="3419">-35344410</cx:pt>
          <cx:pt idx="3420">-35610546</cx:pt>
          <cx:pt idx="3421">-35646427</cx:pt>
          <cx:pt idx="3422">-35748872</cx:pt>
          <cx:pt idx="3423">-35946421</cx:pt>
          <cx:pt idx="3424">-35962961</cx:pt>
          <cx:pt idx="3425">-36142013</cx:pt>
          <cx:pt idx="3426">-36426209</cx:pt>
          <cx:pt idx="3427">-36439040</cx:pt>
          <cx:pt idx="3428">-36460586</cx:pt>
          <cx:pt idx="3429">-36490658</cx:pt>
          <cx:pt idx="3430">-36624819</cx:pt>
          <cx:pt idx="3431">-36709023</cx:pt>
          <cx:pt idx="3432">-36870545</cx:pt>
          <cx:pt idx="3433">-36894400</cx:pt>
          <cx:pt idx="3434">-36954460</cx:pt>
          <cx:pt idx="3435">-37083113</cx:pt>
          <cx:pt idx="3436">-37376626</cx:pt>
          <cx:pt idx="3437">-37407175</cx:pt>
          <cx:pt idx="3438">-37566085</cx:pt>
          <cx:pt idx="3439">-37673753</cx:pt>
          <cx:pt idx="3440">-37894825</cx:pt>
          <cx:pt idx="3441">-37948000</cx:pt>
          <cx:pt idx="3442">-37955679</cx:pt>
          <cx:pt idx="3443">-38023633</cx:pt>
          <cx:pt idx="3444">-38359790</cx:pt>
          <cx:pt idx="3445">-38434505</cx:pt>
          <cx:pt idx="3446">-38476729</cx:pt>
          <cx:pt idx="3447">-38735525</cx:pt>
          <cx:pt idx="3448">-38911390</cx:pt>
          <cx:pt idx="3449">-38972251</cx:pt>
          <cx:pt idx="3450">-39034803</cx:pt>
          <cx:pt idx="3451">-39293214</cx:pt>
          <cx:pt idx="3452">-39335749</cx:pt>
          <cx:pt idx="3453">-39347474</cx:pt>
          <cx:pt idx="3454">-39371991</cx:pt>
          <cx:pt idx="3455">-39383131</cx:pt>
          <cx:pt idx="3456">-39443804</cx:pt>
          <cx:pt idx="3457">-39488080</cx:pt>
          <cx:pt idx="3458">-39600000</cx:pt>
          <cx:pt idx="3459">-39842984</cx:pt>
          <cx:pt idx="3460">-39862768</cx:pt>
          <cx:pt idx="3461">-39871022</cx:pt>
          <cx:pt idx="3462">-40008098</cx:pt>
          <cx:pt idx="3463">-40204983</cx:pt>
          <cx:pt idx="3464">-40218121</cx:pt>
          <cx:pt idx="3465">-40415114</cx:pt>
          <cx:pt idx="3466">-40554783</cx:pt>
        </cx:lvl>
      </cx:numDim>
    </cx:data>
  </cx:chartData>
  <cx:chart>
    <cx:title pos="t" align="ctr" overlay="0">
      <cx:tx>
        <cx:txData>
          <cx:v>Chart Title</cx:v>
        </cx:txData>
      </cx:tx>
      <cx:txPr>
        <a:bodyPr rot="0" spcFirstLastPara="1" vertOverflow="ellipsis" vert="horz" wrap="square" lIns="38100" tIns="19050" rIns="38100" bIns="19050" anchor="ctr" anchorCtr="1" compatLnSpc="0"/>
        <a:lstStyle/>
        <a:p>
          <a:pPr algn="ctr" rtl="0">
            <a:defRPr sz="1400" b="0" i="0" u="none" strike="noStrike" kern="1200" spc="0" baseline="0">
              <a:solidFill>
                <a:sysClr val="windowText" lastClr="000000">
                  <a:lumMod val="65000"/>
                  <a:lumOff val="35000"/>
                </a:sysClr>
              </a:solidFill>
              <a:latin typeface="+mn-lt"/>
              <a:ea typeface="+mn-ea"/>
              <a:cs typeface="+mn-cs"/>
            </a:defRPr>
          </a:pPr>
          <a:r>
            <a:rPr kumimoji="0" lang="en-IN" sz="1400" b="0" i="0" u="none" strike="noStrike" kern="1200" cap="none" spc="0" normalizeH="0" baseline="0" noProof="0">
              <a:ln>
                <a:noFill/>
              </a:ln>
              <a:solidFill>
                <a:sysClr val="windowText" lastClr="000000">
                  <a:lumMod val="65000"/>
                  <a:lumOff val="35000"/>
                </a:sysClr>
              </a:solidFill>
              <a:effectLst/>
              <a:uLnTx/>
              <a:uFillTx/>
              <a:latin typeface="Calibri" panose="020F0502020204030204"/>
            </a:rPr>
            <a:t>Chart Title</a:t>
          </a:r>
        </a:p>
      </cx:txPr>
    </cx:title>
    <cx:plotArea>
      <cx:plotAreaRegion>
        <cx:series layoutId="boxWhisker" uniqueId="{A2D688CD-1D13-4EC3-91F8-73F5E02FEAC7}">
          <cx:tx>
            <cx:txData>
              <cx:f>Sheet1!$C$1</cx:f>
              <cx:v>Budget</cx:v>
            </cx:txData>
          </cx:tx>
          <cx:dataId val="0"/>
          <cx:layoutPr>
            <cx:statistics quartileMethod="exclusive"/>
          </cx:layoutPr>
        </cx:series>
        <cx:series layoutId="boxWhisker" uniqueId="{CEA26448-60B8-45FB-B562-C0382EFA84F5}">
          <cx:tx>
            <cx:txData>
              <cx:f>Sheet1!$D$1</cx:f>
              <cx:v>Profit</cx:v>
            </cx:txData>
          </cx:tx>
          <cx:spPr>
            <a:solidFill>
              <a:srgbClr val="FFC000"/>
            </a:solidFill>
          </cx:spPr>
          <cx:dataId val="1"/>
          <cx:layoutPr>
            <cx:statistics quartileMethod="exclusive"/>
          </cx:layoutPr>
        </cx:series>
      </cx:plotAreaRegion>
      <cx:axis id="0">
        <cx:catScaling gapWidth="1.5"/>
        <cx:tickLabels/>
      </cx:axis>
      <cx:axis id="1">
        <cx:valScaling/>
        <cx:majorGridlines/>
        <cx:tickLabels/>
      </cx:axis>
    </cx:plotArea>
    <cx:legend pos="b"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Sheet8!$D$4:$D$28</cx:f>
        <cx:lvl ptCount="25">
          <cx:pt idx="0">Action|Adventure|Sci-Fi</cx:pt>
          <cx:pt idx="1">Comedy|Romance</cx:pt>
          <cx:pt idx="2">Comedy</cx:pt>
          <cx:pt idx="3">Comedy|Drama|Romance</cx:pt>
          <cx:pt idx="4">Action|Adventure|Thriller</cx:pt>
          <cx:pt idx="5">Adventure|Animation|Comedy|Family|Fantasy</cx:pt>
          <cx:pt idx="6">Drama|Romance</cx:pt>
          <cx:pt idx="7">Action|Adventure|Sci-Fi|Thriller</cx:pt>
          <cx:pt idx="8">Comedy|Drama</cx:pt>
          <cx:pt idx="9">Action|Adventure|Fantasy|Sci-Fi</cx:pt>
          <cx:pt idx="10">Action|Adventure|Fantasy</cx:pt>
          <cx:pt idx="11">Action|Crime|Thriller</cx:pt>
          <cx:pt idx="12">Drama</cx:pt>
          <cx:pt idx="13">Crime|Drama|Thriller</cx:pt>
          <cx:pt idx="14">Adventure|Animation|Comedy|Family</cx:pt>
          <cx:pt idx="15">Adventure|Family|Fantasy</cx:pt>
          <cx:pt idx="16">Action|Comedy|Crime</cx:pt>
          <cx:pt idx="17">Action|Crime|Drama|Thriller</cx:pt>
          <cx:pt idx="18">Comedy|Crime</cx:pt>
          <cx:pt idx="19">Horror</cx:pt>
          <cx:pt idx="20">Crime|Drama|Mystery|Thriller</cx:pt>
          <cx:pt idx="21">Action|Thriller</cx:pt>
          <cx:pt idx="22">Adventure|Sci-Fi|Thriller</cx:pt>
          <cx:pt idx="23">Action|Sci-Fi</cx:pt>
          <cx:pt idx="24">Comedy|Family</cx:pt>
        </cx:lvl>
      </cx:strDim>
      <cx:numDim type="val">
        <cx:f>Sheet8!$E$4:$E$28</cx:f>
        <cx:lvl ptCount="25" formatCode="General">
          <cx:pt idx="0">8611015423</cx:pt>
          <cx:pt idx="1">6290103991</cx:pt>
          <cx:pt idx="2">6172230840</cx:pt>
          <cx:pt idx="3">5000414623</cx:pt>
          <cx:pt idx="4">4612288238</cx:pt>
          <cx:pt idx="5">3869538719</cx:pt>
          <cx:pt idx="6">3690026333</cx:pt>
          <cx:pt idx="7">3677153259</cx:pt>
          <cx:pt idx="8">3562034922</cx:pt>
          <cx:pt idx="9">3560217100</cx:pt>
          <cx:pt idx="10">3364768404</cx:pt>
          <cx:pt idx="11">2973088607</cx:pt>
          <cx:pt idx="12">2877649770</cx:pt>
          <cx:pt idx="13">2729701172</cx:pt>
          <cx:pt idx="14">2652268516</cx:pt>
          <cx:pt idx="15">2367235679</cx:pt>
          <cx:pt idx="16">1986953303</cx:pt>
          <cx:pt idx="17">1954969334</cx:pt>
          <cx:pt idx="18">1883959107</cx:pt>
          <cx:pt idx="19">1693892853</cx:pt>
          <cx:pt idx="20">1684316938</cx:pt>
          <cx:pt idx="21">1627097958</cx:pt>
          <cx:pt idx="22">1547356010</cx:pt>
          <cx:pt idx="23">1476145158</cx:pt>
          <cx:pt idx="24">1421002599</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dirty="0">
                <a:solidFill>
                  <a:sysClr val="windowText" lastClr="000000">
                    <a:lumMod val="65000"/>
                    <a:lumOff val="35000"/>
                  </a:sysClr>
                </a:solidFill>
                <a:latin typeface="Calibri" panose="020F0502020204030204"/>
              </a:rPr>
              <a:t>Top 25 Popular </a:t>
            </a:r>
            <a:r>
              <a:rPr lang="en-US" sz="1400" b="0" i="0" u="none" strike="noStrike" baseline="0" dirty="0" err="1">
                <a:solidFill>
                  <a:sysClr val="windowText" lastClr="000000">
                    <a:lumMod val="65000"/>
                    <a:lumOff val="35000"/>
                  </a:sysClr>
                </a:solidFill>
                <a:latin typeface="Calibri" panose="020F0502020204030204"/>
              </a:rPr>
              <a:t>Geners</a:t>
            </a:r>
            <a:endParaRPr lang="en-US" sz="1400" b="0" i="0" u="none" strike="noStrike" baseline="0" dirty="0">
              <a:solidFill>
                <a:sysClr val="windowText" lastClr="000000">
                  <a:lumMod val="65000"/>
                  <a:lumOff val="35000"/>
                </a:sysClr>
              </a:solidFill>
              <a:latin typeface="Calibri" panose="020F0502020204030204"/>
            </a:endParaRPr>
          </a:p>
        </cx:rich>
      </cx:tx>
      <cx:spPr>
        <a:solidFill>
          <a:schemeClr val="tx1"/>
        </a:solidFill>
      </cx:spPr>
    </cx:title>
    <cx:plotArea>
      <cx:plotAreaRegion>
        <cx:plotSurface>
          <cx:spPr>
            <a:solidFill>
              <a:schemeClr val="tx1"/>
            </a:solidFill>
            <a:ln>
              <a:noFill/>
            </a:ln>
          </cx:spPr>
        </cx:plotSurface>
        <cx:series layoutId="funnel" uniqueId="{437EC1A2-3586-47BD-BFED-232C128C8ECB}">
          <cx:spPr>
            <a:gradFill flip="none" rotWithShape="1">
              <a:gsLst>
                <a:gs pos="10000">
                  <a:schemeClr val="accent6">
                    <a:lumMod val="40000"/>
                    <a:lumOff val="60000"/>
                  </a:schemeClr>
                </a:gs>
                <a:gs pos="94000">
                  <a:schemeClr val="accent6">
                    <a:lumMod val="95000"/>
                    <a:lumOff val="5000"/>
                  </a:schemeClr>
                </a:gs>
                <a:gs pos="100000">
                  <a:schemeClr val="accent6">
                    <a:lumMod val="60000"/>
                  </a:schemeClr>
                </a:gs>
              </a:gsLst>
              <a:path path="circle">
                <a:fillToRect l="50000" t="130000" r="50000" b="-30000"/>
              </a:path>
              <a:tileRect/>
            </a:gradFill>
            <a:ln w="3175">
              <a:solidFill>
                <a:srgbClr val="FFC000"/>
              </a:solidFill>
            </a:ln>
          </cx:spPr>
          <cx:dataLabels>
            <cx:sp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cx:spPr>
            <cx:visibility seriesName="0" categoryName="0" value="1"/>
          </cx:dataLabels>
          <cx:dataId val="0"/>
        </cx:series>
      </cx:plotAreaRegion>
      <cx:axis id="0" hidden="1">
        <cx:catScaling gapWidth="0.0599999987"/>
        <cx:tickLabels/>
      </cx:axis>
      <cx:axis id="1" hidden="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FD87E-0268-4846-B2A7-84F286839656}"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IN"/>
        </a:p>
      </dgm:t>
    </dgm:pt>
    <dgm:pt modelId="{CF957283-64A7-4060-9DE1-BCA0A8F22CA4}">
      <dgm:prSet phldrT="[Text]"/>
      <dgm:spPr/>
      <dgm:t>
        <a:bodyPr/>
        <a:lstStyle/>
        <a:p>
          <a:pPr>
            <a:buNone/>
          </a:pPr>
          <a:endParaRPr lang="en-IN" dirty="0"/>
        </a:p>
      </dgm:t>
    </dgm:pt>
    <dgm:pt modelId="{4299015B-3855-4571-8338-4BACD54968D7}" type="parTrans" cxnId="{77872A4B-537D-4B07-8166-371CC1AF9CA9}">
      <dgm:prSet/>
      <dgm:spPr/>
      <dgm:t>
        <a:bodyPr/>
        <a:lstStyle/>
        <a:p>
          <a:endParaRPr lang="en-IN"/>
        </a:p>
      </dgm:t>
    </dgm:pt>
    <dgm:pt modelId="{87B3FD51-44D4-49B6-A6A5-B857D07E8613}" type="sibTrans" cxnId="{77872A4B-537D-4B07-8166-371CC1AF9CA9}">
      <dgm:prSet/>
      <dgm:spPr/>
      <dgm:t>
        <a:bodyPr/>
        <a:lstStyle/>
        <a:p>
          <a:endParaRPr lang="en-IN"/>
        </a:p>
      </dgm:t>
    </dgm:pt>
    <dgm:pt modelId="{FB732C5E-5662-45F4-8BD0-00017253869C}">
      <dgm:prSet phldrT="[Text]"/>
      <dgm:spPr/>
      <dgm:t>
        <a:bodyPr/>
        <a:lstStyle/>
        <a:p>
          <a:pPr>
            <a:buNone/>
          </a:pPr>
          <a:r>
            <a:rPr lang="en-US" b="1" dirty="0">
              <a:solidFill>
                <a:schemeClr val="tx1"/>
              </a:solidFill>
            </a:rPr>
            <a:t>Removing the null Values </a:t>
          </a:r>
          <a:r>
            <a:rPr lang="en-US" dirty="0">
              <a:solidFill>
                <a:schemeClr val="tx1"/>
              </a:solidFill>
            </a:rPr>
            <a:t>By selecting all data then choose the Find and select option then go to special then choose black then click ok by this we have selected the null row then delete the entire row firstly we have 5044 rows but after removing the null values now we the have remaining 3816 rows.</a:t>
          </a:r>
        </a:p>
        <a:p>
          <a:pPr>
            <a:buNone/>
          </a:pPr>
          <a:endParaRPr lang="en-IN" dirty="0"/>
        </a:p>
      </dgm:t>
    </dgm:pt>
    <dgm:pt modelId="{C0B101D0-C1FF-420A-8B74-5AA7254309D2}" type="parTrans" cxnId="{B565A27A-646C-4249-A4A0-3178DDE27B27}">
      <dgm:prSet/>
      <dgm:spPr/>
      <dgm:t>
        <a:bodyPr/>
        <a:lstStyle/>
        <a:p>
          <a:endParaRPr lang="en-IN"/>
        </a:p>
      </dgm:t>
    </dgm:pt>
    <dgm:pt modelId="{90D7927C-385E-45D6-8CFC-055A8E7DE4B8}" type="sibTrans" cxnId="{B565A27A-646C-4249-A4A0-3178DDE27B27}">
      <dgm:prSet/>
      <dgm:spPr/>
      <dgm:t>
        <a:bodyPr/>
        <a:lstStyle/>
        <a:p>
          <a:endParaRPr lang="en-IN"/>
        </a:p>
      </dgm:t>
    </dgm:pt>
    <dgm:pt modelId="{BB328CDA-A530-4C75-BC1D-04263B737A00}" type="pres">
      <dgm:prSet presAssocID="{84EFD87E-0268-4846-B2A7-84F286839656}" presName="Name0" presStyleCnt="0">
        <dgm:presLayoutVars>
          <dgm:chMax/>
          <dgm:chPref/>
          <dgm:dir/>
        </dgm:presLayoutVars>
      </dgm:prSet>
      <dgm:spPr/>
    </dgm:pt>
    <dgm:pt modelId="{21D43FE5-C04E-4972-AE31-345868FE6744}" type="pres">
      <dgm:prSet presAssocID="{CF957283-64A7-4060-9DE1-BCA0A8F22CA4}" presName="parenttextcomposite" presStyleCnt="0"/>
      <dgm:spPr/>
    </dgm:pt>
    <dgm:pt modelId="{01420530-8999-4DC7-B7C5-6D0703A18942}" type="pres">
      <dgm:prSet presAssocID="{CF957283-64A7-4060-9DE1-BCA0A8F22CA4}" presName="parenttext" presStyleLbl="revTx" presStyleIdx="0" presStyleCnt="2">
        <dgm:presLayoutVars>
          <dgm:chMax/>
          <dgm:chPref val="2"/>
          <dgm:bulletEnabled val="1"/>
        </dgm:presLayoutVars>
      </dgm:prSet>
      <dgm:spPr/>
    </dgm:pt>
    <dgm:pt modelId="{8249D9BD-C3A3-46E7-B802-4E4FC821EBBF}" type="pres">
      <dgm:prSet presAssocID="{CF957283-64A7-4060-9DE1-BCA0A8F22CA4}" presName="parallelogramComposite" presStyleCnt="0"/>
      <dgm:spPr/>
    </dgm:pt>
    <dgm:pt modelId="{676E53D0-FE09-4675-A766-80E29EBA4F3A}" type="pres">
      <dgm:prSet presAssocID="{CF957283-64A7-4060-9DE1-BCA0A8F22CA4}" presName="parallelogram1" presStyleLbl="alignNode1" presStyleIdx="0" presStyleCnt="14"/>
      <dgm:spPr/>
    </dgm:pt>
    <dgm:pt modelId="{2DB36AF4-DA56-49CD-ADE1-A30E3D4384A4}" type="pres">
      <dgm:prSet presAssocID="{CF957283-64A7-4060-9DE1-BCA0A8F22CA4}" presName="parallelogram2" presStyleLbl="alignNode1" presStyleIdx="1" presStyleCnt="14"/>
      <dgm:spPr/>
    </dgm:pt>
    <dgm:pt modelId="{754DCB44-F14F-464A-B277-28456FE8798C}" type="pres">
      <dgm:prSet presAssocID="{CF957283-64A7-4060-9DE1-BCA0A8F22CA4}" presName="parallelogram3" presStyleLbl="alignNode1" presStyleIdx="2" presStyleCnt="14"/>
      <dgm:spPr/>
    </dgm:pt>
    <dgm:pt modelId="{29F91B1A-FFF8-4F00-B33F-698910B1B89A}" type="pres">
      <dgm:prSet presAssocID="{CF957283-64A7-4060-9DE1-BCA0A8F22CA4}" presName="parallelogram4" presStyleLbl="alignNode1" presStyleIdx="3" presStyleCnt="14"/>
      <dgm:spPr/>
    </dgm:pt>
    <dgm:pt modelId="{9D2A4D64-CF19-441B-96A3-5CFD85103514}" type="pres">
      <dgm:prSet presAssocID="{CF957283-64A7-4060-9DE1-BCA0A8F22CA4}" presName="parallelogram5" presStyleLbl="alignNode1" presStyleIdx="4" presStyleCnt="14"/>
      <dgm:spPr/>
    </dgm:pt>
    <dgm:pt modelId="{DD8EAACC-19C6-4519-9D8B-F19EA7D94173}" type="pres">
      <dgm:prSet presAssocID="{CF957283-64A7-4060-9DE1-BCA0A8F22CA4}" presName="parallelogram6" presStyleLbl="alignNode1" presStyleIdx="5" presStyleCnt="14"/>
      <dgm:spPr/>
    </dgm:pt>
    <dgm:pt modelId="{F30E2D08-0424-44D1-B474-66C3AF45B26A}" type="pres">
      <dgm:prSet presAssocID="{CF957283-64A7-4060-9DE1-BCA0A8F22CA4}" presName="parallelogram7" presStyleLbl="alignNode1" presStyleIdx="6" presStyleCnt="14"/>
      <dgm:spPr/>
    </dgm:pt>
    <dgm:pt modelId="{3CBBCCE4-7E9A-4F75-92F5-A95B47C02037}" type="pres">
      <dgm:prSet presAssocID="{87B3FD51-44D4-49B6-A6A5-B857D07E8613}" presName="sibTrans" presStyleCnt="0"/>
      <dgm:spPr/>
    </dgm:pt>
    <dgm:pt modelId="{128DCE25-EA42-4370-B565-A2F4BFCD8BD1}" type="pres">
      <dgm:prSet presAssocID="{FB732C5E-5662-45F4-8BD0-00017253869C}" presName="parenttextcomposite" presStyleCnt="0"/>
      <dgm:spPr/>
    </dgm:pt>
    <dgm:pt modelId="{E28D4F5C-667E-423D-9E55-6A74B2DEB717}" type="pres">
      <dgm:prSet presAssocID="{FB732C5E-5662-45F4-8BD0-00017253869C}" presName="parenttext" presStyleLbl="revTx" presStyleIdx="1" presStyleCnt="2" custScaleX="105816" custScaleY="188529">
        <dgm:presLayoutVars>
          <dgm:chMax/>
          <dgm:chPref val="2"/>
          <dgm:bulletEnabled val="1"/>
        </dgm:presLayoutVars>
      </dgm:prSet>
      <dgm:spPr/>
    </dgm:pt>
    <dgm:pt modelId="{AF64E829-468F-4E19-A62E-516CA0BD7A91}" type="pres">
      <dgm:prSet presAssocID="{FB732C5E-5662-45F4-8BD0-00017253869C}" presName="parallelogramComposite" presStyleCnt="0"/>
      <dgm:spPr/>
    </dgm:pt>
    <dgm:pt modelId="{405BC48D-0A69-4991-B558-801194D2ECF0}" type="pres">
      <dgm:prSet presAssocID="{FB732C5E-5662-45F4-8BD0-00017253869C}" presName="parallelogram1" presStyleLbl="alignNode1" presStyleIdx="7" presStyleCnt="14"/>
      <dgm:spPr/>
    </dgm:pt>
    <dgm:pt modelId="{05693C1C-0251-4613-8733-473DFE0C2983}" type="pres">
      <dgm:prSet presAssocID="{FB732C5E-5662-45F4-8BD0-00017253869C}" presName="parallelogram2" presStyleLbl="alignNode1" presStyleIdx="8" presStyleCnt="14"/>
      <dgm:spPr/>
    </dgm:pt>
    <dgm:pt modelId="{AB6F99EA-8560-4BD8-8E8D-B4FFFBAEFCD1}" type="pres">
      <dgm:prSet presAssocID="{FB732C5E-5662-45F4-8BD0-00017253869C}" presName="parallelogram3" presStyleLbl="alignNode1" presStyleIdx="9" presStyleCnt="14"/>
      <dgm:spPr/>
    </dgm:pt>
    <dgm:pt modelId="{313030BC-BB54-40EC-A72C-5A15098693BC}" type="pres">
      <dgm:prSet presAssocID="{FB732C5E-5662-45F4-8BD0-00017253869C}" presName="parallelogram4" presStyleLbl="alignNode1" presStyleIdx="10" presStyleCnt="14"/>
      <dgm:spPr/>
    </dgm:pt>
    <dgm:pt modelId="{F15D6815-0CD1-4DE2-A250-AB4B59A8E2D6}" type="pres">
      <dgm:prSet presAssocID="{FB732C5E-5662-45F4-8BD0-00017253869C}" presName="parallelogram5" presStyleLbl="alignNode1" presStyleIdx="11" presStyleCnt="14"/>
      <dgm:spPr/>
    </dgm:pt>
    <dgm:pt modelId="{2B15D8FF-31AC-4B18-BDBE-85DD4902E388}" type="pres">
      <dgm:prSet presAssocID="{FB732C5E-5662-45F4-8BD0-00017253869C}" presName="parallelogram6" presStyleLbl="alignNode1" presStyleIdx="12" presStyleCnt="14"/>
      <dgm:spPr/>
    </dgm:pt>
    <dgm:pt modelId="{DA3E4F2E-908E-4D05-94F2-B03894E33C6C}" type="pres">
      <dgm:prSet presAssocID="{FB732C5E-5662-45F4-8BD0-00017253869C}" presName="parallelogram7" presStyleLbl="alignNode1" presStyleIdx="13" presStyleCnt="14"/>
      <dgm:spPr/>
    </dgm:pt>
  </dgm:ptLst>
  <dgm:cxnLst>
    <dgm:cxn modelId="{77872A4B-537D-4B07-8166-371CC1AF9CA9}" srcId="{84EFD87E-0268-4846-B2A7-84F286839656}" destId="{CF957283-64A7-4060-9DE1-BCA0A8F22CA4}" srcOrd="0" destOrd="0" parTransId="{4299015B-3855-4571-8338-4BACD54968D7}" sibTransId="{87B3FD51-44D4-49B6-A6A5-B857D07E8613}"/>
    <dgm:cxn modelId="{B565A27A-646C-4249-A4A0-3178DDE27B27}" srcId="{84EFD87E-0268-4846-B2A7-84F286839656}" destId="{FB732C5E-5662-45F4-8BD0-00017253869C}" srcOrd="1" destOrd="0" parTransId="{C0B101D0-C1FF-420A-8B74-5AA7254309D2}" sibTransId="{90D7927C-385E-45D6-8CFC-055A8E7DE4B8}"/>
    <dgm:cxn modelId="{B9741F9A-C931-4164-AB16-655BC21A31E5}" type="presOf" srcId="{84EFD87E-0268-4846-B2A7-84F286839656}" destId="{BB328CDA-A530-4C75-BC1D-04263B737A00}" srcOrd="0" destOrd="0" presId="urn:microsoft.com/office/officeart/2008/layout/VerticalAccentList"/>
    <dgm:cxn modelId="{930786BA-B902-493B-AC5D-015150466AAD}" type="presOf" srcId="{CF957283-64A7-4060-9DE1-BCA0A8F22CA4}" destId="{01420530-8999-4DC7-B7C5-6D0703A18942}" srcOrd="0" destOrd="0" presId="urn:microsoft.com/office/officeart/2008/layout/VerticalAccentList"/>
    <dgm:cxn modelId="{54B0B2DD-7AFD-40D1-83AA-5BCF41B89B44}" type="presOf" srcId="{FB732C5E-5662-45F4-8BD0-00017253869C}" destId="{E28D4F5C-667E-423D-9E55-6A74B2DEB717}" srcOrd="0" destOrd="0" presId="urn:microsoft.com/office/officeart/2008/layout/VerticalAccentList"/>
    <dgm:cxn modelId="{2CCB45DA-079D-4150-BCE7-6A775AEC85E4}" type="presParOf" srcId="{BB328CDA-A530-4C75-BC1D-04263B737A00}" destId="{21D43FE5-C04E-4972-AE31-345868FE6744}" srcOrd="0" destOrd="0" presId="urn:microsoft.com/office/officeart/2008/layout/VerticalAccentList"/>
    <dgm:cxn modelId="{19E4BF1F-9C45-461C-96EE-1E8DD9ABB482}" type="presParOf" srcId="{21D43FE5-C04E-4972-AE31-345868FE6744}" destId="{01420530-8999-4DC7-B7C5-6D0703A18942}" srcOrd="0" destOrd="0" presId="urn:microsoft.com/office/officeart/2008/layout/VerticalAccentList"/>
    <dgm:cxn modelId="{113E2D49-D780-497D-BB16-403EEDEABDE4}" type="presParOf" srcId="{BB328CDA-A530-4C75-BC1D-04263B737A00}" destId="{8249D9BD-C3A3-46E7-B802-4E4FC821EBBF}" srcOrd="1" destOrd="0" presId="urn:microsoft.com/office/officeart/2008/layout/VerticalAccentList"/>
    <dgm:cxn modelId="{49151D96-69E1-4B7A-9F5C-55037B517934}" type="presParOf" srcId="{8249D9BD-C3A3-46E7-B802-4E4FC821EBBF}" destId="{676E53D0-FE09-4675-A766-80E29EBA4F3A}" srcOrd="0" destOrd="0" presId="urn:microsoft.com/office/officeart/2008/layout/VerticalAccentList"/>
    <dgm:cxn modelId="{6C058104-8773-487D-922C-1ACC33B17B32}" type="presParOf" srcId="{8249D9BD-C3A3-46E7-B802-4E4FC821EBBF}" destId="{2DB36AF4-DA56-49CD-ADE1-A30E3D4384A4}" srcOrd="1" destOrd="0" presId="urn:microsoft.com/office/officeart/2008/layout/VerticalAccentList"/>
    <dgm:cxn modelId="{B4DE6D2A-0B39-41B3-8287-C7CB229EC074}" type="presParOf" srcId="{8249D9BD-C3A3-46E7-B802-4E4FC821EBBF}" destId="{754DCB44-F14F-464A-B277-28456FE8798C}" srcOrd="2" destOrd="0" presId="urn:microsoft.com/office/officeart/2008/layout/VerticalAccentList"/>
    <dgm:cxn modelId="{F6937250-460F-4776-A684-0B53F29A0F9C}" type="presParOf" srcId="{8249D9BD-C3A3-46E7-B802-4E4FC821EBBF}" destId="{29F91B1A-FFF8-4F00-B33F-698910B1B89A}" srcOrd="3" destOrd="0" presId="urn:microsoft.com/office/officeart/2008/layout/VerticalAccentList"/>
    <dgm:cxn modelId="{83E790B2-78F8-4056-9B0A-8BB8EBF3D370}" type="presParOf" srcId="{8249D9BD-C3A3-46E7-B802-4E4FC821EBBF}" destId="{9D2A4D64-CF19-441B-96A3-5CFD85103514}" srcOrd="4" destOrd="0" presId="urn:microsoft.com/office/officeart/2008/layout/VerticalAccentList"/>
    <dgm:cxn modelId="{93E1724F-49FA-4A5C-BED7-F22F5D69AC78}" type="presParOf" srcId="{8249D9BD-C3A3-46E7-B802-4E4FC821EBBF}" destId="{DD8EAACC-19C6-4519-9D8B-F19EA7D94173}" srcOrd="5" destOrd="0" presId="urn:microsoft.com/office/officeart/2008/layout/VerticalAccentList"/>
    <dgm:cxn modelId="{F21B4383-B85B-4643-8821-4F1A5EDDEC17}" type="presParOf" srcId="{8249D9BD-C3A3-46E7-B802-4E4FC821EBBF}" destId="{F30E2D08-0424-44D1-B474-66C3AF45B26A}" srcOrd="6" destOrd="0" presId="urn:microsoft.com/office/officeart/2008/layout/VerticalAccentList"/>
    <dgm:cxn modelId="{83A2275E-BFEC-44C2-8F47-FA64DE1B92F7}" type="presParOf" srcId="{BB328CDA-A530-4C75-BC1D-04263B737A00}" destId="{3CBBCCE4-7E9A-4F75-92F5-A95B47C02037}" srcOrd="2" destOrd="0" presId="urn:microsoft.com/office/officeart/2008/layout/VerticalAccentList"/>
    <dgm:cxn modelId="{D61B1FAF-B4C9-4838-8BC6-FF6416DE532D}" type="presParOf" srcId="{BB328CDA-A530-4C75-BC1D-04263B737A00}" destId="{128DCE25-EA42-4370-B565-A2F4BFCD8BD1}" srcOrd="3" destOrd="0" presId="urn:microsoft.com/office/officeart/2008/layout/VerticalAccentList"/>
    <dgm:cxn modelId="{6355149F-17C9-47AA-AE1E-A6F2FD5E6CB6}" type="presParOf" srcId="{128DCE25-EA42-4370-B565-A2F4BFCD8BD1}" destId="{E28D4F5C-667E-423D-9E55-6A74B2DEB717}" srcOrd="0" destOrd="0" presId="urn:microsoft.com/office/officeart/2008/layout/VerticalAccentList"/>
    <dgm:cxn modelId="{EC8395BF-7FCE-4398-811B-3058BB5F4D6D}" type="presParOf" srcId="{BB328CDA-A530-4C75-BC1D-04263B737A00}" destId="{AF64E829-468F-4E19-A62E-516CA0BD7A91}" srcOrd="4" destOrd="0" presId="urn:microsoft.com/office/officeart/2008/layout/VerticalAccentList"/>
    <dgm:cxn modelId="{C82722B3-C606-43C2-9DC1-9BE7E5DC61B6}" type="presParOf" srcId="{AF64E829-468F-4E19-A62E-516CA0BD7A91}" destId="{405BC48D-0A69-4991-B558-801194D2ECF0}" srcOrd="0" destOrd="0" presId="urn:microsoft.com/office/officeart/2008/layout/VerticalAccentList"/>
    <dgm:cxn modelId="{2210C1FE-5CD8-4F10-ABB1-7B7BFB86D5D9}" type="presParOf" srcId="{AF64E829-468F-4E19-A62E-516CA0BD7A91}" destId="{05693C1C-0251-4613-8733-473DFE0C2983}" srcOrd="1" destOrd="0" presId="urn:microsoft.com/office/officeart/2008/layout/VerticalAccentList"/>
    <dgm:cxn modelId="{DE6D9C3C-507F-41F0-ABAC-611AA4DEB075}" type="presParOf" srcId="{AF64E829-468F-4E19-A62E-516CA0BD7A91}" destId="{AB6F99EA-8560-4BD8-8E8D-B4FFFBAEFCD1}" srcOrd="2" destOrd="0" presId="urn:microsoft.com/office/officeart/2008/layout/VerticalAccentList"/>
    <dgm:cxn modelId="{5D8C0DEE-30A7-4338-BACE-5C7529D91FBA}" type="presParOf" srcId="{AF64E829-468F-4E19-A62E-516CA0BD7A91}" destId="{313030BC-BB54-40EC-A72C-5A15098693BC}" srcOrd="3" destOrd="0" presId="urn:microsoft.com/office/officeart/2008/layout/VerticalAccentList"/>
    <dgm:cxn modelId="{DDED4055-1EED-4AAC-9996-F04A9EA434D1}" type="presParOf" srcId="{AF64E829-468F-4E19-A62E-516CA0BD7A91}" destId="{F15D6815-0CD1-4DE2-A250-AB4B59A8E2D6}" srcOrd="4" destOrd="0" presId="urn:microsoft.com/office/officeart/2008/layout/VerticalAccentList"/>
    <dgm:cxn modelId="{B6C381DA-46F1-43D8-AE4B-CE8292F92EC3}" type="presParOf" srcId="{AF64E829-468F-4E19-A62E-516CA0BD7A91}" destId="{2B15D8FF-31AC-4B18-BDBE-85DD4902E388}" srcOrd="5" destOrd="0" presId="urn:microsoft.com/office/officeart/2008/layout/VerticalAccentList"/>
    <dgm:cxn modelId="{473F2093-74F2-428A-A274-83A9C63DF827}" type="presParOf" srcId="{AF64E829-468F-4E19-A62E-516CA0BD7A91}" destId="{DA3E4F2E-908E-4D05-94F2-B03894E33C6C}"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20530-8999-4DC7-B7C5-6D0703A18942}">
      <dsp:nvSpPr>
        <dsp:cNvPr id="0" name=""/>
        <dsp:cNvSpPr/>
      </dsp:nvSpPr>
      <dsp:spPr>
        <a:xfrm>
          <a:off x="465431" y="202"/>
          <a:ext cx="7052834" cy="641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endParaRPr lang="en-IN" sz="1500" kern="1200" dirty="0"/>
        </a:p>
      </dsp:txBody>
      <dsp:txXfrm>
        <a:off x="465431" y="202"/>
        <a:ext cx="7052834" cy="641166"/>
      </dsp:txXfrm>
    </dsp:sp>
    <dsp:sp modelId="{676E53D0-FE09-4675-A766-80E29EBA4F3A}">
      <dsp:nvSpPr>
        <dsp:cNvPr id="0" name=""/>
        <dsp:cNvSpPr/>
      </dsp:nvSpPr>
      <dsp:spPr>
        <a:xfrm>
          <a:off x="465431" y="641369"/>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B36AF4-DA56-49CD-ADE1-A30E3D4384A4}">
      <dsp:nvSpPr>
        <dsp:cNvPr id="0" name=""/>
        <dsp:cNvSpPr/>
      </dsp:nvSpPr>
      <dsp:spPr>
        <a:xfrm>
          <a:off x="1460664" y="641369"/>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4DCB44-F14F-464A-B277-28456FE8798C}">
      <dsp:nvSpPr>
        <dsp:cNvPr id="0" name=""/>
        <dsp:cNvSpPr/>
      </dsp:nvSpPr>
      <dsp:spPr>
        <a:xfrm>
          <a:off x="2455897" y="641369"/>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F91B1A-FFF8-4F00-B33F-698910B1B89A}">
      <dsp:nvSpPr>
        <dsp:cNvPr id="0" name=""/>
        <dsp:cNvSpPr/>
      </dsp:nvSpPr>
      <dsp:spPr>
        <a:xfrm>
          <a:off x="3451130" y="641369"/>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2A4D64-CF19-441B-96A3-5CFD85103514}">
      <dsp:nvSpPr>
        <dsp:cNvPr id="0" name=""/>
        <dsp:cNvSpPr/>
      </dsp:nvSpPr>
      <dsp:spPr>
        <a:xfrm>
          <a:off x="4446364" y="641369"/>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EAACC-19C6-4519-9D8B-F19EA7D94173}">
      <dsp:nvSpPr>
        <dsp:cNvPr id="0" name=""/>
        <dsp:cNvSpPr/>
      </dsp:nvSpPr>
      <dsp:spPr>
        <a:xfrm>
          <a:off x="5441597" y="641369"/>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0E2D08-0424-44D1-B474-66C3AF45B26A}">
      <dsp:nvSpPr>
        <dsp:cNvPr id="0" name=""/>
        <dsp:cNvSpPr/>
      </dsp:nvSpPr>
      <dsp:spPr>
        <a:xfrm>
          <a:off x="6436830" y="641369"/>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8D4F5C-667E-423D-9E55-6A74B2DEB717}">
      <dsp:nvSpPr>
        <dsp:cNvPr id="0" name=""/>
        <dsp:cNvSpPr/>
      </dsp:nvSpPr>
      <dsp:spPr>
        <a:xfrm>
          <a:off x="465431" y="839270"/>
          <a:ext cx="7463026" cy="1208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Removing the null Values </a:t>
          </a:r>
          <a:r>
            <a:rPr lang="en-US" sz="1500" kern="1200" dirty="0">
              <a:solidFill>
                <a:schemeClr val="tx1"/>
              </a:solidFill>
            </a:rPr>
            <a:t>By selecting all data then choose the Find and select option then go to special then choose black then click ok by this we have selected the null row then delete the entire row firstly we have 5044 rows but after removing the null values now we the have remaining 3816 rows.</a:t>
          </a:r>
        </a:p>
        <a:p>
          <a:pPr marL="0" lvl="0" indent="0" algn="l" defTabSz="666750">
            <a:lnSpc>
              <a:spcPct val="90000"/>
            </a:lnSpc>
            <a:spcBef>
              <a:spcPct val="0"/>
            </a:spcBef>
            <a:spcAft>
              <a:spcPct val="35000"/>
            </a:spcAft>
            <a:buNone/>
          </a:pPr>
          <a:endParaRPr lang="en-IN" sz="1500" kern="1200" dirty="0"/>
        </a:p>
      </dsp:txBody>
      <dsp:txXfrm>
        <a:off x="465431" y="839270"/>
        <a:ext cx="7463026" cy="1208785"/>
      </dsp:txXfrm>
    </dsp:sp>
    <dsp:sp modelId="{405BC48D-0A69-4991-B558-801194D2ECF0}">
      <dsp:nvSpPr>
        <dsp:cNvPr id="0" name=""/>
        <dsp:cNvSpPr/>
      </dsp:nvSpPr>
      <dsp:spPr>
        <a:xfrm>
          <a:off x="465431" y="2048055"/>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693C1C-0251-4613-8733-473DFE0C2983}">
      <dsp:nvSpPr>
        <dsp:cNvPr id="0" name=""/>
        <dsp:cNvSpPr/>
      </dsp:nvSpPr>
      <dsp:spPr>
        <a:xfrm>
          <a:off x="1460664" y="2048055"/>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6F99EA-8560-4BD8-8E8D-B4FFFBAEFCD1}">
      <dsp:nvSpPr>
        <dsp:cNvPr id="0" name=""/>
        <dsp:cNvSpPr/>
      </dsp:nvSpPr>
      <dsp:spPr>
        <a:xfrm>
          <a:off x="2455897" y="2048055"/>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030BC-BB54-40EC-A72C-5A15098693BC}">
      <dsp:nvSpPr>
        <dsp:cNvPr id="0" name=""/>
        <dsp:cNvSpPr/>
      </dsp:nvSpPr>
      <dsp:spPr>
        <a:xfrm>
          <a:off x="3451130" y="2048055"/>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5D6815-0CD1-4DE2-A250-AB4B59A8E2D6}">
      <dsp:nvSpPr>
        <dsp:cNvPr id="0" name=""/>
        <dsp:cNvSpPr/>
      </dsp:nvSpPr>
      <dsp:spPr>
        <a:xfrm>
          <a:off x="4446364" y="2048055"/>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5D8FF-31AC-4B18-BDBE-85DD4902E388}">
      <dsp:nvSpPr>
        <dsp:cNvPr id="0" name=""/>
        <dsp:cNvSpPr/>
      </dsp:nvSpPr>
      <dsp:spPr>
        <a:xfrm>
          <a:off x="5441597" y="2048055"/>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E4F2E-908E-4D05-94F2-B03894E33C6C}">
      <dsp:nvSpPr>
        <dsp:cNvPr id="0" name=""/>
        <dsp:cNvSpPr/>
      </dsp:nvSpPr>
      <dsp:spPr>
        <a:xfrm>
          <a:off x="6436830" y="2048055"/>
          <a:ext cx="940377" cy="156729"/>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001 Title">
    <p:spTree>
      <p:nvGrpSpPr>
        <p:cNvPr id="1" name="Shape 10"/>
        <p:cNvGrpSpPr/>
        <p:nvPr/>
      </p:nvGrpSpPr>
      <p:grpSpPr>
        <a:xfrm>
          <a:off x="0" y="0"/>
          <a:ext cx="0" cy="0"/>
          <a:chOff x="0" y="0"/>
          <a:chExt cx="0" cy="0"/>
        </a:xfrm>
      </p:grpSpPr>
      <p:sp>
        <p:nvSpPr>
          <p:cNvPr id="11" name="Google Shape;11;p2"/>
          <p:cNvSpPr/>
          <p:nvPr/>
        </p:nvSpPr>
        <p:spPr>
          <a:xfrm>
            <a:off x="125" y="32910"/>
            <a:ext cx="12192000" cy="7764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21;p2"/>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22;p2"/>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23;p2"/>
          <p:cNvSpPr/>
          <p:nvPr/>
        </p:nvSpPr>
        <p:spPr>
          <a:xfrm>
            <a:off x="125" y="790030"/>
            <a:ext cx="12192000" cy="7773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2"/>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2"/>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2"/>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2"/>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2"/>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2"/>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2"/>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2"/>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2"/>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34;p2"/>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35;p2"/>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 name="Google Shape;36;p2"/>
          <p:cNvSpPr txBox="1">
            <a:spLocks noGrp="1"/>
          </p:cNvSpPr>
          <p:nvPr>
            <p:ph type="title"/>
          </p:nvPr>
        </p:nvSpPr>
        <p:spPr>
          <a:xfrm>
            <a:off x="3442300" y="1964975"/>
            <a:ext cx="7817100" cy="1933200"/>
          </a:xfrm>
          <a:prstGeom prst="rect">
            <a:avLst/>
          </a:prstGeom>
        </p:spPr>
        <p:txBody>
          <a:bodyPr spcFirstLastPara="1" wrap="square" lIns="121900" tIns="121900" rIns="121900" bIns="121900" anchor="t" anchorCtr="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a:r>
              <a:rPr lang="en-US"/>
              <a:t>Click to edit Master title style</a:t>
            </a:r>
            <a:endParaRPr/>
          </a:p>
        </p:txBody>
      </p:sp>
      <p:cxnSp>
        <p:nvCxnSpPr>
          <p:cNvPr id="37" name="Google Shape;37;p2"/>
          <p:cNvCxnSpPr/>
          <p:nvPr/>
        </p:nvCxnSpPr>
        <p:spPr>
          <a:xfrm>
            <a:off x="3039799" y="2878400"/>
            <a:ext cx="8680200" cy="0"/>
          </a:xfrm>
          <a:prstGeom prst="straightConnector1">
            <a:avLst/>
          </a:prstGeom>
          <a:noFill/>
          <a:ln w="25400" cap="flat" cmpd="sng">
            <a:solidFill>
              <a:schemeClr val="accent1"/>
            </a:solidFill>
            <a:prstDash val="solid"/>
            <a:miter lim="800000"/>
            <a:headEnd type="none" w="sm" len="sm"/>
            <a:tailEnd type="none" w="sm" len="sm"/>
          </a:ln>
        </p:spPr>
      </p:cxnSp>
      <p:cxnSp>
        <p:nvCxnSpPr>
          <p:cNvPr id="38" name="Google Shape;38;p2"/>
          <p:cNvCxnSpPr/>
          <p:nvPr/>
        </p:nvCxnSpPr>
        <p:spPr>
          <a:xfrm>
            <a:off x="400675" y="5476500"/>
            <a:ext cx="11319300" cy="0"/>
          </a:xfrm>
          <a:prstGeom prst="straightConnector1">
            <a:avLst/>
          </a:prstGeom>
          <a:noFill/>
          <a:ln w="25400" cap="flat" cmpd="sng">
            <a:solidFill>
              <a:schemeClr val="accent1"/>
            </a:solidFill>
            <a:prstDash val="solid"/>
            <a:miter lim="800000"/>
            <a:headEnd type="none" w="sm" len="sm"/>
            <a:tailEnd type="none" w="sm" len="sm"/>
          </a:ln>
        </p:spPr>
      </p:cxnSp>
      <p:cxnSp>
        <p:nvCxnSpPr>
          <p:cNvPr id="39" name="Google Shape;39;p2"/>
          <p:cNvCxnSpPr/>
          <p:nvPr/>
        </p:nvCxnSpPr>
        <p:spPr>
          <a:xfrm>
            <a:off x="4178420" y="5476512"/>
            <a:ext cx="0" cy="1008000"/>
          </a:xfrm>
          <a:prstGeom prst="straightConnector1">
            <a:avLst/>
          </a:prstGeom>
          <a:noFill/>
          <a:ln w="25400" cap="flat" cmpd="sng">
            <a:solidFill>
              <a:schemeClr val="accent1"/>
            </a:solidFill>
            <a:prstDash val="solid"/>
            <a:miter lim="800000"/>
            <a:headEnd type="none" w="sm" len="sm"/>
            <a:tailEnd type="none" w="sm" len="sm"/>
          </a:ln>
        </p:spPr>
      </p:cxnSp>
      <p:cxnSp>
        <p:nvCxnSpPr>
          <p:cNvPr id="40" name="Google Shape;40;p2"/>
          <p:cNvCxnSpPr/>
          <p:nvPr/>
        </p:nvCxnSpPr>
        <p:spPr>
          <a:xfrm>
            <a:off x="7949070" y="5476512"/>
            <a:ext cx="0" cy="1008000"/>
          </a:xfrm>
          <a:prstGeom prst="straightConnector1">
            <a:avLst/>
          </a:prstGeom>
          <a:noFill/>
          <a:ln w="25400" cap="flat" cmpd="sng">
            <a:solidFill>
              <a:schemeClr val="accent1"/>
            </a:solidFill>
            <a:prstDash val="solid"/>
            <a:miter lim="800000"/>
            <a:headEnd type="none" w="sm" len="sm"/>
            <a:tailEnd type="none" w="sm" len="sm"/>
          </a:ln>
        </p:spPr>
      </p:cxnSp>
      <p:sp>
        <p:nvSpPr>
          <p:cNvPr id="41" name="Google Shape;41;p2"/>
          <p:cNvSpPr txBox="1"/>
          <p:nvPr/>
        </p:nvSpPr>
        <p:spPr>
          <a:xfrm>
            <a:off x="429306" y="2281084"/>
            <a:ext cx="3288000" cy="646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000" b="1" i="0" u="none" strike="noStrike" cap="none">
                <a:solidFill>
                  <a:schemeClr val="accent1"/>
                </a:solidFill>
                <a:latin typeface="Arial"/>
                <a:ea typeface="Arial"/>
                <a:cs typeface="Arial"/>
                <a:sym typeface="Arial"/>
              </a:rPr>
              <a:t>PRODUCTION</a:t>
            </a:r>
            <a:endParaRPr sz="2000">
              <a:solidFill>
                <a:schemeClr val="accent1"/>
              </a:solidFill>
            </a:endParaRPr>
          </a:p>
        </p:txBody>
      </p:sp>
      <p:sp>
        <p:nvSpPr>
          <p:cNvPr id="42" name="Google Shape;42;p2"/>
          <p:cNvSpPr txBox="1"/>
          <p:nvPr/>
        </p:nvSpPr>
        <p:spPr>
          <a:xfrm>
            <a:off x="429306" y="3099647"/>
            <a:ext cx="2587200" cy="646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000" b="1">
                <a:solidFill>
                  <a:schemeClr val="accent1"/>
                </a:solidFill>
                <a:latin typeface="Arial"/>
                <a:ea typeface="Arial"/>
                <a:cs typeface="Arial"/>
                <a:sym typeface="Arial"/>
              </a:rPr>
              <a:t>DIRECTOR</a:t>
            </a:r>
            <a:endParaRPr sz="2000">
              <a:solidFill>
                <a:schemeClr val="accent1"/>
              </a:solidFill>
            </a:endParaRPr>
          </a:p>
        </p:txBody>
      </p:sp>
      <p:sp>
        <p:nvSpPr>
          <p:cNvPr id="43" name="Google Shape;43;p2"/>
          <p:cNvSpPr txBox="1"/>
          <p:nvPr/>
        </p:nvSpPr>
        <p:spPr>
          <a:xfrm>
            <a:off x="429306" y="3918210"/>
            <a:ext cx="2211000" cy="646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000" b="1">
                <a:solidFill>
                  <a:schemeClr val="accent1"/>
                </a:solidFill>
                <a:latin typeface="Arial"/>
                <a:ea typeface="Arial"/>
                <a:cs typeface="Arial"/>
                <a:sym typeface="Arial"/>
              </a:rPr>
              <a:t>CAMERA</a:t>
            </a:r>
            <a:endParaRPr sz="2000">
              <a:solidFill>
                <a:schemeClr val="accent1"/>
              </a:solidFill>
            </a:endParaRPr>
          </a:p>
        </p:txBody>
      </p:sp>
      <p:sp>
        <p:nvSpPr>
          <p:cNvPr id="44" name="Google Shape;44;p2"/>
          <p:cNvSpPr txBox="1"/>
          <p:nvPr/>
        </p:nvSpPr>
        <p:spPr>
          <a:xfrm>
            <a:off x="1405663" y="4870753"/>
            <a:ext cx="1407300" cy="646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000" b="1">
                <a:solidFill>
                  <a:schemeClr val="accent1"/>
                </a:solidFill>
                <a:latin typeface="Arial"/>
                <a:ea typeface="Arial"/>
                <a:cs typeface="Arial"/>
                <a:sym typeface="Arial"/>
              </a:rPr>
              <a:t>DATE</a:t>
            </a:r>
            <a:endParaRPr sz="2000">
              <a:solidFill>
                <a:schemeClr val="accent1"/>
              </a:solidFill>
            </a:endParaRPr>
          </a:p>
        </p:txBody>
      </p:sp>
      <p:sp>
        <p:nvSpPr>
          <p:cNvPr id="45" name="Google Shape;45;p2"/>
          <p:cNvSpPr txBox="1"/>
          <p:nvPr/>
        </p:nvSpPr>
        <p:spPr>
          <a:xfrm>
            <a:off x="5208600" y="4835095"/>
            <a:ext cx="1774800" cy="646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000" b="1">
                <a:solidFill>
                  <a:schemeClr val="accent1"/>
                </a:solidFill>
                <a:latin typeface="Arial"/>
                <a:ea typeface="Arial"/>
                <a:cs typeface="Arial"/>
                <a:sym typeface="Arial"/>
              </a:rPr>
              <a:t>SCENE</a:t>
            </a:r>
            <a:endParaRPr sz="2000">
              <a:solidFill>
                <a:schemeClr val="accent1"/>
              </a:solidFill>
            </a:endParaRPr>
          </a:p>
        </p:txBody>
      </p:sp>
      <p:sp>
        <p:nvSpPr>
          <p:cNvPr id="46" name="Google Shape;46;p2"/>
          <p:cNvSpPr txBox="1"/>
          <p:nvPr/>
        </p:nvSpPr>
        <p:spPr>
          <a:xfrm>
            <a:off x="9379037" y="4874538"/>
            <a:ext cx="1407300" cy="646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000" b="1">
                <a:solidFill>
                  <a:schemeClr val="accent1"/>
                </a:solidFill>
                <a:latin typeface="Arial"/>
                <a:ea typeface="Arial"/>
                <a:cs typeface="Arial"/>
                <a:sym typeface="Arial"/>
              </a:rPr>
              <a:t>TAKE</a:t>
            </a:r>
            <a:endParaRPr sz="2000">
              <a:solidFill>
                <a:schemeClr val="accent1"/>
              </a:solidFill>
            </a:endParaRPr>
          </a:p>
        </p:txBody>
      </p:sp>
      <p:cxnSp>
        <p:nvCxnSpPr>
          <p:cNvPr id="47" name="Google Shape;47;p2"/>
          <p:cNvCxnSpPr/>
          <p:nvPr/>
        </p:nvCxnSpPr>
        <p:spPr>
          <a:xfrm>
            <a:off x="3039799" y="3640400"/>
            <a:ext cx="8680200" cy="0"/>
          </a:xfrm>
          <a:prstGeom prst="straightConnector1">
            <a:avLst/>
          </a:prstGeom>
          <a:noFill/>
          <a:ln w="25400" cap="flat" cmpd="sng">
            <a:solidFill>
              <a:schemeClr val="accent1"/>
            </a:solidFill>
            <a:prstDash val="solid"/>
            <a:miter lim="800000"/>
            <a:headEnd type="none" w="sm" len="sm"/>
            <a:tailEnd type="none" w="sm" len="sm"/>
          </a:ln>
        </p:spPr>
      </p:cxnSp>
      <p:cxnSp>
        <p:nvCxnSpPr>
          <p:cNvPr id="48" name="Google Shape;48;p2"/>
          <p:cNvCxnSpPr/>
          <p:nvPr/>
        </p:nvCxnSpPr>
        <p:spPr>
          <a:xfrm>
            <a:off x="3039799" y="4402400"/>
            <a:ext cx="8680200" cy="0"/>
          </a:xfrm>
          <a:prstGeom prst="straightConnector1">
            <a:avLst/>
          </a:prstGeom>
          <a:noFill/>
          <a:ln w="25400" cap="flat" cmpd="sng">
            <a:solidFill>
              <a:schemeClr val="accent1"/>
            </a:solidFill>
            <a:prstDash val="solid"/>
            <a:miter lim="800000"/>
            <a:headEnd type="none" w="sm" len="sm"/>
            <a:tailEnd type="none" w="sm" len="sm"/>
          </a:ln>
        </p:spPr>
      </p:cxnSp>
      <p:grpSp>
        <p:nvGrpSpPr>
          <p:cNvPr id="49" name="Google Shape;49;p2"/>
          <p:cNvGrpSpPr/>
          <p:nvPr/>
        </p:nvGrpSpPr>
        <p:grpSpPr>
          <a:xfrm>
            <a:off x="118203" y="32900"/>
            <a:ext cx="1420203" cy="1382671"/>
            <a:chOff x="95978" y="61850"/>
            <a:chExt cx="1420203" cy="1382671"/>
          </a:xfrm>
        </p:grpSpPr>
        <p:sp>
          <p:nvSpPr>
            <p:cNvPr id="50" name="Google Shape;50;p2"/>
            <p:cNvSpPr/>
            <p:nvPr/>
          </p:nvSpPr>
          <p:spPr>
            <a:xfrm>
              <a:off x="95978" y="61850"/>
              <a:ext cx="1420203" cy="1382671"/>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 name="Google Shape;51;p2"/>
            <p:cNvSpPr/>
            <p:nvPr/>
          </p:nvSpPr>
          <p:spPr>
            <a:xfrm>
              <a:off x="186864" y="294088"/>
              <a:ext cx="177271" cy="177271"/>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65319" y="1166043"/>
              <a:ext cx="177271" cy="177271"/>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079619" y="1162192"/>
              <a:ext cx="177271" cy="177271"/>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4" name="Google Shape;54;p2"/>
          <p:cNvSpPr txBox="1">
            <a:spLocks noGrp="1"/>
          </p:cNvSpPr>
          <p:nvPr>
            <p:ph type="subTitle" idx="1"/>
          </p:nvPr>
        </p:nvSpPr>
        <p:spPr>
          <a:xfrm>
            <a:off x="3442300" y="3863675"/>
            <a:ext cx="7817100" cy="717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55" name="Google Shape;55;p2"/>
          <p:cNvSpPr txBox="1">
            <a:spLocks noGrp="1"/>
          </p:cNvSpPr>
          <p:nvPr>
            <p:ph type="subTitle" idx="2"/>
          </p:nvPr>
        </p:nvSpPr>
        <p:spPr>
          <a:xfrm>
            <a:off x="414925" y="5566850"/>
            <a:ext cx="3763500" cy="717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6" name="Google Shape;56;p2"/>
          <p:cNvSpPr txBox="1">
            <a:spLocks noGrp="1"/>
          </p:cNvSpPr>
          <p:nvPr>
            <p:ph type="subTitle" idx="3"/>
          </p:nvPr>
        </p:nvSpPr>
        <p:spPr>
          <a:xfrm>
            <a:off x="4178575" y="5566850"/>
            <a:ext cx="3763500" cy="717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7" name="Google Shape;57;p2"/>
          <p:cNvSpPr txBox="1">
            <a:spLocks noGrp="1"/>
          </p:cNvSpPr>
          <p:nvPr>
            <p:ph type="subTitle" idx="4"/>
          </p:nvPr>
        </p:nvSpPr>
        <p:spPr>
          <a:xfrm>
            <a:off x="7956075" y="5566850"/>
            <a:ext cx="3763500" cy="717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8" name="Google Shape;58;p2"/>
          <p:cNvSpPr/>
          <p:nvPr/>
        </p:nvSpPr>
        <p:spPr>
          <a:xfrm rot="10800000" flipH="1">
            <a:off x="11767605" y="10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465064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7 Quote">
  <p:cSld name="007 Quote">
    <p:spTree>
      <p:nvGrpSpPr>
        <p:cNvPr id="1" name="Shape 261"/>
        <p:cNvGrpSpPr/>
        <p:nvPr/>
      </p:nvGrpSpPr>
      <p:grpSpPr>
        <a:xfrm>
          <a:off x="0" y="0"/>
          <a:ext cx="0" cy="0"/>
          <a:chOff x="0" y="0"/>
          <a:chExt cx="0" cy="0"/>
        </a:xfrm>
      </p:grpSpPr>
      <p:sp>
        <p:nvSpPr>
          <p:cNvPr id="262" name="Google Shape;262;p11"/>
          <p:cNvSpPr/>
          <p:nvPr/>
        </p:nvSpPr>
        <p:spPr>
          <a:xfrm>
            <a:off x="1680600" y="-16925"/>
            <a:ext cx="10528700" cy="6881600"/>
          </a:xfrm>
          <a:custGeom>
            <a:avLst/>
            <a:gdLst/>
            <a:ahLst/>
            <a:cxnLst/>
            <a:rect l="l" t="t" r="r" b="b"/>
            <a:pathLst>
              <a:path w="421148" h="275264" extrusionOk="0">
                <a:moveTo>
                  <a:pt x="32684" y="145445"/>
                </a:moveTo>
                <a:lnTo>
                  <a:pt x="0" y="701"/>
                </a:lnTo>
                <a:lnTo>
                  <a:pt x="421148" y="0"/>
                </a:lnTo>
                <a:lnTo>
                  <a:pt x="421148" y="274984"/>
                </a:lnTo>
                <a:lnTo>
                  <a:pt x="133781" y="275264"/>
                </a:lnTo>
                <a:lnTo>
                  <a:pt x="41875" y="166699"/>
                </a:lnTo>
                <a:close/>
              </a:path>
            </a:pathLst>
          </a:custGeom>
          <a:solidFill>
            <a:schemeClr val="lt2"/>
          </a:solidFill>
          <a:ln w="9525" cap="flat" cmpd="sng">
            <a:solidFill>
              <a:schemeClr val="dk2"/>
            </a:solidFill>
            <a:prstDash val="solid"/>
            <a:round/>
            <a:headEnd type="none" w="med" len="med"/>
            <a:tailEnd type="none" w="med" len="med"/>
          </a:ln>
        </p:spPr>
      </p:sp>
      <p:sp>
        <p:nvSpPr>
          <p:cNvPr id="263" name="Google Shape;263;p11"/>
          <p:cNvSpPr txBox="1">
            <a:spLocks noGrp="1"/>
          </p:cNvSpPr>
          <p:nvPr>
            <p:ph type="title"/>
          </p:nvPr>
        </p:nvSpPr>
        <p:spPr>
          <a:xfrm>
            <a:off x="2501100" y="1644925"/>
            <a:ext cx="8727600" cy="3160800"/>
          </a:xfrm>
          <a:prstGeom prst="rect">
            <a:avLst/>
          </a:prstGeom>
        </p:spPr>
        <p:txBody>
          <a:bodyPr spcFirstLastPara="1" wrap="square" lIns="121900" tIns="121900" rIns="121900" bIns="121900" anchor="ctr" anchorCtr="0">
            <a:noAutofit/>
          </a:bodyPr>
          <a:lstStyle>
            <a:lvl1pPr lvl="0" algn="r" rtl="0">
              <a:spcBef>
                <a:spcPts val="0"/>
              </a:spcBef>
              <a:spcAft>
                <a:spcPts val="0"/>
              </a:spcAft>
              <a:buClr>
                <a:schemeClr val="lt1"/>
              </a:buClr>
              <a:buSzPts val="5000"/>
              <a:buNone/>
              <a:defRPr sz="5000">
                <a:solidFill>
                  <a:schemeClr val="lt1"/>
                </a:solidFill>
              </a:defRPr>
            </a:lvl1pPr>
            <a:lvl2pPr lvl="1" algn="ctr" rtl="0">
              <a:spcBef>
                <a:spcPts val="0"/>
              </a:spcBef>
              <a:spcAft>
                <a:spcPts val="0"/>
              </a:spcAft>
              <a:buClr>
                <a:schemeClr val="lt1"/>
              </a:buClr>
              <a:buSzPts val="5000"/>
              <a:buNone/>
              <a:defRPr sz="5000">
                <a:solidFill>
                  <a:schemeClr val="lt1"/>
                </a:solidFill>
              </a:defRPr>
            </a:lvl2pPr>
            <a:lvl3pPr lvl="2" algn="ctr" rtl="0">
              <a:spcBef>
                <a:spcPts val="0"/>
              </a:spcBef>
              <a:spcAft>
                <a:spcPts val="0"/>
              </a:spcAft>
              <a:buClr>
                <a:schemeClr val="lt1"/>
              </a:buClr>
              <a:buSzPts val="5000"/>
              <a:buNone/>
              <a:defRPr sz="5000">
                <a:solidFill>
                  <a:schemeClr val="lt1"/>
                </a:solidFill>
              </a:defRPr>
            </a:lvl3pPr>
            <a:lvl4pPr lvl="3" algn="ctr" rtl="0">
              <a:spcBef>
                <a:spcPts val="0"/>
              </a:spcBef>
              <a:spcAft>
                <a:spcPts val="0"/>
              </a:spcAft>
              <a:buClr>
                <a:schemeClr val="lt1"/>
              </a:buClr>
              <a:buSzPts val="5000"/>
              <a:buNone/>
              <a:defRPr sz="5000">
                <a:solidFill>
                  <a:schemeClr val="lt1"/>
                </a:solidFill>
              </a:defRPr>
            </a:lvl4pPr>
            <a:lvl5pPr lvl="4" algn="ctr" rtl="0">
              <a:spcBef>
                <a:spcPts val="0"/>
              </a:spcBef>
              <a:spcAft>
                <a:spcPts val="0"/>
              </a:spcAft>
              <a:buClr>
                <a:schemeClr val="lt1"/>
              </a:buClr>
              <a:buSzPts val="5000"/>
              <a:buNone/>
              <a:defRPr sz="5000">
                <a:solidFill>
                  <a:schemeClr val="lt1"/>
                </a:solidFill>
              </a:defRPr>
            </a:lvl5pPr>
            <a:lvl6pPr lvl="5" algn="ctr" rtl="0">
              <a:spcBef>
                <a:spcPts val="0"/>
              </a:spcBef>
              <a:spcAft>
                <a:spcPts val="0"/>
              </a:spcAft>
              <a:buClr>
                <a:schemeClr val="lt1"/>
              </a:buClr>
              <a:buSzPts val="5000"/>
              <a:buNone/>
              <a:defRPr sz="5000">
                <a:solidFill>
                  <a:schemeClr val="lt1"/>
                </a:solidFill>
              </a:defRPr>
            </a:lvl6pPr>
            <a:lvl7pPr lvl="6" algn="ctr" rtl="0">
              <a:spcBef>
                <a:spcPts val="0"/>
              </a:spcBef>
              <a:spcAft>
                <a:spcPts val="0"/>
              </a:spcAft>
              <a:buClr>
                <a:schemeClr val="lt1"/>
              </a:buClr>
              <a:buSzPts val="5000"/>
              <a:buNone/>
              <a:defRPr sz="5000">
                <a:solidFill>
                  <a:schemeClr val="lt1"/>
                </a:solidFill>
              </a:defRPr>
            </a:lvl7pPr>
            <a:lvl8pPr lvl="7" algn="ctr" rtl="0">
              <a:spcBef>
                <a:spcPts val="0"/>
              </a:spcBef>
              <a:spcAft>
                <a:spcPts val="0"/>
              </a:spcAft>
              <a:buClr>
                <a:schemeClr val="lt1"/>
              </a:buClr>
              <a:buSzPts val="5000"/>
              <a:buNone/>
              <a:defRPr sz="5000">
                <a:solidFill>
                  <a:schemeClr val="lt1"/>
                </a:solidFill>
              </a:defRPr>
            </a:lvl8pPr>
            <a:lvl9pPr lvl="8" algn="ctr" rtl="0">
              <a:spcBef>
                <a:spcPts val="0"/>
              </a:spcBef>
              <a:spcAft>
                <a:spcPts val="0"/>
              </a:spcAft>
              <a:buClr>
                <a:schemeClr val="lt1"/>
              </a:buClr>
              <a:buSzPts val="5000"/>
              <a:buNone/>
              <a:defRPr sz="5000">
                <a:solidFill>
                  <a:schemeClr val="lt1"/>
                </a:solidFill>
              </a:defRPr>
            </a:lvl9pPr>
          </a:lstStyle>
          <a:p>
            <a:r>
              <a:rPr lang="en-US"/>
              <a:t>Click to edit Master title style</a:t>
            </a:r>
            <a:endParaRPr/>
          </a:p>
        </p:txBody>
      </p:sp>
      <p:sp>
        <p:nvSpPr>
          <p:cNvPr id="264" name="Google Shape;264;p11"/>
          <p:cNvSpPr txBox="1">
            <a:spLocks noGrp="1"/>
          </p:cNvSpPr>
          <p:nvPr>
            <p:ph type="subTitle" idx="1"/>
          </p:nvPr>
        </p:nvSpPr>
        <p:spPr>
          <a:xfrm>
            <a:off x="2501100" y="5005075"/>
            <a:ext cx="87276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Clr>
                <a:schemeClr val="lt1"/>
              </a:buClr>
              <a:buSzPts val="2000"/>
              <a:buNone/>
              <a:defRPr>
                <a:solidFill>
                  <a:schemeClr val="lt1"/>
                </a:solidFill>
              </a:defRPr>
            </a:lvl1pPr>
            <a:lvl2pPr lvl="1" algn="ctr" rtl="0">
              <a:lnSpc>
                <a:spcPct val="100000"/>
              </a:lnSpc>
              <a:spcBef>
                <a:spcPts val="0"/>
              </a:spcBef>
              <a:spcAft>
                <a:spcPts val="0"/>
              </a:spcAft>
              <a:buClr>
                <a:schemeClr val="lt1"/>
              </a:buClr>
              <a:buSzPts val="2000"/>
              <a:buNone/>
              <a:defRPr>
                <a:solidFill>
                  <a:schemeClr val="lt1"/>
                </a:solidFill>
              </a:defRPr>
            </a:lvl2pPr>
            <a:lvl3pPr lvl="2" algn="ctr" rtl="0">
              <a:lnSpc>
                <a:spcPct val="100000"/>
              </a:lnSpc>
              <a:spcBef>
                <a:spcPts val="0"/>
              </a:spcBef>
              <a:spcAft>
                <a:spcPts val="0"/>
              </a:spcAft>
              <a:buClr>
                <a:schemeClr val="lt1"/>
              </a:buClr>
              <a:buSzPts val="2000"/>
              <a:buNone/>
              <a:defRPr>
                <a:solidFill>
                  <a:schemeClr val="lt1"/>
                </a:solidFill>
              </a:defRPr>
            </a:lvl3pPr>
            <a:lvl4pPr lvl="3" algn="ctr" rtl="0">
              <a:lnSpc>
                <a:spcPct val="100000"/>
              </a:lnSpc>
              <a:spcBef>
                <a:spcPts val="0"/>
              </a:spcBef>
              <a:spcAft>
                <a:spcPts val="0"/>
              </a:spcAft>
              <a:buClr>
                <a:schemeClr val="lt1"/>
              </a:buClr>
              <a:buSzPts val="2000"/>
              <a:buNone/>
              <a:defRPr>
                <a:solidFill>
                  <a:schemeClr val="lt1"/>
                </a:solidFill>
              </a:defRPr>
            </a:lvl4pPr>
            <a:lvl5pPr lvl="4" algn="ctr" rtl="0">
              <a:lnSpc>
                <a:spcPct val="100000"/>
              </a:lnSpc>
              <a:spcBef>
                <a:spcPts val="0"/>
              </a:spcBef>
              <a:spcAft>
                <a:spcPts val="0"/>
              </a:spcAft>
              <a:buClr>
                <a:schemeClr val="lt1"/>
              </a:buClr>
              <a:buSzPts val="2000"/>
              <a:buNone/>
              <a:defRPr>
                <a:solidFill>
                  <a:schemeClr val="lt1"/>
                </a:solidFill>
              </a:defRPr>
            </a:lvl5pPr>
            <a:lvl6pPr lvl="5" algn="ctr" rtl="0">
              <a:lnSpc>
                <a:spcPct val="100000"/>
              </a:lnSpc>
              <a:spcBef>
                <a:spcPts val="0"/>
              </a:spcBef>
              <a:spcAft>
                <a:spcPts val="0"/>
              </a:spcAft>
              <a:buClr>
                <a:schemeClr val="lt1"/>
              </a:buClr>
              <a:buSzPts val="2000"/>
              <a:buNone/>
              <a:defRPr>
                <a:solidFill>
                  <a:schemeClr val="lt1"/>
                </a:solidFill>
              </a:defRPr>
            </a:lvl6pPr>
            <a:lvl7pPr lvl="6" algn="ctr" rtl="0">
              <a:lnSpc>
                <a:spcPct val="100000"/>
              </a:lnSpc>
              <a:spcBef>
                <a:spcPts val="0"/>
              </a:spcBef>
              <a:spcAft>
                <a:spcPts val="0"/>
              </a:spcAft>
              <a:buClr>
                <a:schemeClr val="lt1"/>
              </a:buClr>
              <a:buSzPts val="2000"/>
              <a:buNone/>
              <a:defRPr>
                <a:solidFill>
                  <a:schemeClr val="lt1"/>
                </a:solidFill>
              </a:defRPr>
            </a:lvl7pPr>
            <a:lvl8pPr lvl="7" algn="ctr" rtl="0">
              <a:lnSpc>
                <a:spcPct val="100000"/>
              </a:lnSpc>
              <a:spcBef>
                <a:spcPts val="0"/>
              </a:spcBef>
              <a:spcAft>
                <a:spcPts val="0"/>
              </a:spcAft>
              <a:buClr>
                <a:schemeClr val="lt1"/>
              </a:buClr>
              <a:buSzPts val="2000"/>
              <a:buNone/>
              <a:defRPr>
                <a:solidFill>
                  <a:schemeClr val="lt1"/>
                </a:solidFill>
              </a:defRPr>
            </a:lvl8pPr>
            <a:lvl9pPr lvl="8" algn="ctr" rtl="0">
              <a:lnSpc>
                <a:spcPct val="100000"/>
              </a:lnSpc>
              <a:spcBef>
                <a:spcPts val="0"/>
              </a:spcBef>
              <a:spcAft>
                <a:spcPts val="0"/>
              </a:spcAft>
              <a:buClr>
                <a:schemeClr val="lt1"/>
              </a:buClr>
              <a:buSzPts val="2000"/>
              <a:buNone/>
              <a:defRPr>
                <a:solidFill>
                  <a:schemeClr val="lt1"/>
                </a:solidFill>
              </a:defRPr>
            </a:lvl9pPr>
          </a:lstStyle>
          <a:p>
            <a:r>
              <a:rPr lang="en-US"/>
              <a:t>Click to edit Master subtitle style</a:t>
            </a:r>
            <a:endParaRPr/>
          </a:p>
        </p:txBody>
      </p:sp>
      <p:sp>
        <p:nvSpPr>
          <p:cNvPr id="265" name="Google Shape;265;p11"/>
          <p:cNvSpPr/>
          <p:nvPr/>
        </p:nvSpPr>
        <p:spPr>
          <a:xfrm>
            <a:off x="634650" y="4994531"/>
            <a:ext cx="2063741" cy="1779962"/>
          </a:xfrm>
          <a:custGeom>
            <a:avLst/>
            <a:gdLst/>
            <a:ahLst/>
            <a:cxnLst/>
            <a:rect l="l" t="t" r="r" b="b"/>
            <a:pathLst>
              <a:path w="2866307" h="2472170" extrusionOk="0">
                <a:moveTo>
                  <a:pt x="1354310" y="2199670"/>
                </a:moveTo>
                <a:cubicBezTo>
                  <a:pt x="1370715" y="2187030"/>
                  <a:pt x="1375018" y="2170535"/>
                  <a:pt x="1375018" y="2149916"/>
                </a:cubicBezTo>
                <a:cubicBezTo>
                  <a:pt x="1374480" y="1531889"/>
                  <a:pt x="1374328" y="913862"/>
                  <a:pt x="1374570" y="295835"/>
                </a:cubicBezTo>
                <a:cubicBezTo>
                  <a:pt x="1374570" y="286871"/>
                  <a:pt x="1373674" y="277458"/>
                  <a:pt x="1373225" y="267776"/>
                </a:cubicBezTo>
                <a:cubicBezTo>
                  <a:pt x="1361302" y="269390"/>
                  <a:pt x="1360495" y="278982"/>
                  <a:pt x="1356820" y="285705"/>
                </a:cubicBezTo>
                <a:cubicBezTo>
                  <a:pt x="983646" y="948493"/>
                  <a:pt x="610535" y="1611289"/>
                  <a:pt x="237486" y="2274077"/>
                </a:cubicBezTo>
                <a:cubicBezTo>
                  <a:pt x="234528" y="2279277"/>
                  <a:pt x="232287" y="2284745"/>
                  <a:pt x="229777" y="2290034"/>
                </a:cubicBezTo>
                <a:cubicBezTo>
                  <a:pt x="213102" y="2306260"/>
                  <a:pt x="216150" y="2325176"/>
                  <a:pt x="219378" y="2345795"/>
                </a:cubicBezTo>
                <a:cubicBezTo>
                  <a:pt x="228047" y="2406226"/>
                  <a:pt x="186092" y="2462237"/>
                  <a:pt x="125670" y="2470906"/>
                </a:cubicBezTo>
                <a:cubicBezTo>
                  <a:pt x="116257" y="2472260"/>
                  <a:pt x="106718" y="2472394"/>
                  <a:pt x="97278" y="2471300"/>
                </a:cubicBezTo>
                <a:cubicBezTo>
                  <a:pt x="14803" y="2461709"/>
                  <a:pt x="-22131" y="2386405"/>
                  <a:pt x="13010" y="2299627"/>
                </a:cubicBezTo>
                <a:cubicBezTo>
                  <a:pt x="30940" y="2278918"/>
                  <a:pt x="50393" y="2259464"/>
                  <a:pt x="78721" y="2253458"/>
                </a:cubicBezTo>
                <a:cubicBezTo>
                  <a:pt x="96651" y="2249603"/>
                  <a:pt x="101133" y="2233288"/>
                  <a:pt x="108395" y="2220378"/>
                </a:cubicBezTo>
                <a:cubicBezTo>
                  <a:pt x="368192" y="1759117"/>
                  <a:pt x="627900" y="1297821"/>
                  <a:pt x="887517" y="836497"/>
                </a:cubicBezTo>
                <a:cubicBezTo>
                  <a:pt x="999218" y="637929"/>
                  <a:pt x="1110111" y="438822"/>
                  <a:pt x="1223604" y="241240"/>
                </a:cubicBezTo>
                <a:cubicBezTo>
                  <a:pt x="1240996" y="211029"/>
                  <a:pt x="1240279" y="190142"/>
                  <a:pt x="1222170" y="161903"/>
                </a:cubicBezTo>
                <a:cubicBezTo>
                  <a:pt x="1189180" y="110356"/>
                  <a:pt x="1160224" y="56119"/>
                  <a:pt x="1127861" y="0"/>
                </a:cubicBezTo>
                <a:lnTo>
                  <a:pt x="1736206" y="0"/>
                </a:lnTo>
                <a:cubicBezTo>
                  <a:pt x="1702140" y="58988"/>
                  <a:pt x="1671660" y="114838"/>
                  <a:pt x="1638043" y="168716"/>
                </a:cubicBezTo>
                <a:cubicBezTo>
                  <a:pt x="1623071" y="192741"/>
                  <a:pt x="1623430" y="210850"/>
                  <a:pt x="1637505" y="235772"/>
                </a:cubicBezTo>
                <a:cubicBezTo>
                  <a:pt x="2009118" y="894203"/>
                  <a:pt x="2380051" y="1552983"/>
                  <a:pt x="2750294" y="2212131"/>
                </a:cubicBezTo>
                <a:cubicBezTo>
                  <a:pt x="2762844" y="2234543"/>
                  <a:pt x="2775484" y="2253458"/>
                  <a:pt x="2802648" y="2260271"/>
                </a:cubicBezTo>
                <a:cubicBezTo>
                  <a:pt x="2822729" y="2265381"/>
                  <a:pt x="2835100" y="2283401"/>
                  <a:pt x="2849354" y="2297564"/>
                </a:cubicBezTo>
                <a:cubicBezTo>
                  <a:pt x="2850698" y="2300792"/>
                  <a:pt x="2852133" y="2304019"/>
                  <a:pt x="2853567" y="2307246"/>
                </a:cubicBezTo>
                <a:cubicBezTo>
                  <a:pt x="2876517" y="2359690"/>
                  <a:pt x="2867552" y="2409713"/>
                  <a:pt x="2829004" y="2444048"/>
                </a:cubicBezTo>
                <a:cubicBezTo>
                  <a:pt x="2794113" y="2474850"/>
                  <a:pt x="2743839" y="2480947"/>
                  <a:pt x="2702601" y="2459378"/>
                </a:cubicBezTo>
                <a:cubicBezTo>
                  <a:pt x="2657061" y="2435352"/>
                  <a:pt x="2636353" y="2389722"/>
                  <a:pt x="2647110" y="2332796"/>
                </a:cubicBezTo>
                <a:cubicBezTo>
                  <a:pt x="2650866" y="2320102"/>
                  <a:pt x="2647433" y="2306368"/>
                  <a:pt x="2638146" y="2296937"/>
                </a:cubicBezTo>
                <a:cubicBezTo>
                  <a:pt x="2550112" y="2139517"/>
                  <a:pt x="2462527" y="1981828"/>
                  <a:pt x="2374045" y="1824587"/>
                </a:cubicBezTo>
                <a:cubicBezTo>
                  <a:pt x="2088250" y="1316826"/>
                  <a:pt x="1802159" y="808948"/>
                  <a:pt x="1515764" y="300945"/>
                </a:cubicBezTo>
                <a:lnTo>
                  <a:pt x="1494607" y="263383"/>
                </a:lnTo>
                <a:cubicBezTo>
                  <a:pt x="1483670" y="275754"/>
                  <a:pt x="1488063" y="286781"/>
                  <a:pt x="1488063" y="296553"/>
                </a:cubicBezTo>
                <a:cubicBezTo>
                  <a:pt x="1488063" y="912428"/>
                  <a:pt x="1487884" y="1528330"/>
                  <a:pt x="1487525" y="2144268"/>
                </a:cubicBezTo>
                <a:cubicBezTo>
                  <a:pt x="1487525" y="2165425"/>
                  <a:pt x="1488691" y="2184520"/>
                  <a:pt x="1507965" y="2197519"/>
                </a:cubicBezTo>
                <a:cubicBezTo>
                  <a:pt x="1534859" y="2264844"/>
                  <a:pt x="1510654" y="2322038"/>
                  <a:pt x="1450680" y="2334051"/>
                </a:cubicBezTo>
                <a:cubicBezTo>
                  <a:pt x="1418855" y="2342021"/>
                  <a:pt x="1385292" y="2330958"/>
                  <a:pt x="1364440" y="2305633"/>
                </a:cubicBezTo>
                <a:cubicBezTo>
                  <a:pt x="1336470" y="2273181"/>
                  <a:pt x="1338263" y="2237322"/>
                  <a:pt x="1354310" y="2199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6" name="Google Shape;266;p11"/>
          <p:cNvGrpSpPr/>
          <p:nvPr/>
        </p:nvGrpSpPr>
        <p:grpSpPr>
          <a:xfrm rot="-1462836">
            <a:off x="159379" y="2938786"/>
            <a:ext cx="2476344" cy="2267010"/>
            <a:chOff x="3246851" y="286060"/>
            <a:chExt cx="3802920" cy="3481447"/>
          </a:xfrm>
        </p:grpSpPr>
        <p:sp>
          <p:nvSpPr>
            <p:cNvPr id="267" name="Google Shape;267;p11"/>
            <p:cNvSpPr/>
            <p:nvPr/>
          </p:nvSpPr>
          <p:spPr>
            <a:xfrm>
              <a:off x="3246851" y="286060"/>
              <a:ext cx="3802920" cy="3481447"/>
            </a:xfrm>
            <a:custGeom>
              <a:avLst/>
              <a:gdLst/>
              <a:ahLst/>
              <a:cxnLst/>
              <a:rect l="l" t="t" r="r" b="b"/>
              <a:pathLst>
                <a:path w="3802920" h="3481447" extrusionOk="0">
                  <a:moveTo>
                    <a:pt x="1157587" y="3347192"/>
                  </a:moveTo>
                  <a:cubicBezTo>
                    <a:pt x="1137802" y="3347496"/>
                    <a:pt x="1121557" y="3362916"/>
                    <a:pt x="1120231" y="3382656"/>
                  </a:cubicBezTo>
                  <a:cubicBezTo>
                    <a:pt x="1119245" y="3407399"/>
                    <a:pt x="1134933" y="3418336"/>
                    <a:pt x="1157345" y="3422818"/>
                  </a:cubicBezTo>
                  <a:lnTo>
                    <a:pt x="1157345" y="3422639"/>
                  </a:lnTo>
                  <a:cubicBezTo>
                    <a:pt x="1179756" y="3419680"/>
                    <a:pt x="1195893" y="3407668"/>
                    <a:pt x="1196162" y="3384628"/>
                  </a:cubicBezTo>
                  <a:cubicBezTo>
                    <a:pt x="1195848" y="3363642"/>
                    <a:pt x="1178573" y="3346878"/>
                    <a:pt x="1157587" y="3347192"/>
                  </a:cubicBezTo>
                  <a:close/>
                  <a:moveTo>
                    <a:pt x="2428988" y="3346439"/>
                  </a:moveTo>
                  <a:cubicBezTo>
                    <a:pt x="2408083" y="3345219"/>
                    <a:pt x="2390144" y="3361186"/>
                    <a:pt x="2388925" y="3382091"/>
                  </a:cubicBezTo>
                  <a:cubicBezTo>
                    <a:pt x="2387715" y="3402997"/>
                    <a:pt x="2403672" y="3420935"/>
                    <a:pt x="2424587" y="3422155"/>
                  </a:cubicBezTo>
                  <a:cubicBezTo>
                    <a:pt x="2425779" y="3422226"/>
                    <a:pt x="2426980" y="3422235"/>
                    <a:pt x="2428181" y="3422190"/>
                  </a:cubicBezTo>
                  <a:cubicBezTo>
                    <a:pt x="2450773" y="3422459"/>
                    <a:pt x="2463502" y="3407399"/>
                    <a:pt x="2467895" y="3382298"/>
                  </a:cubicBezTo>
                  <a:cubicBezTo>
                    <a:pt x="2463323" y="3362665"/>
                    <a:pt x="2453462" y="3345990"/>
                    <a:pt x="2428988" y="3346439"/>
                  </a:cubicBezTo>
                  <a:close/>
                  <a:moveTo>
                    <a:pt x="2681255" y="3346170"/>
                  </a:moveTo>
                  <a:cubicBezTo>
                    <a:pt x="2657409" y="3346797"/>
                    <a:pt x="2644590" y="3361679"/>
                    <a:pt x="2645396" y="3385077"/>
                  </a:cubicBezTo>
                  <a:cubicBezTo>
                    <a:pt x="2644338" y="3404306"/>
                    <a:pt x="2659076" y="3420747"/>
                    <a:pt x="2678306" y="3421805"/>
                  </a:cubicBezTo>
                  <a:cubicBezTo>
                    <a:pt x="2679893" y="3421895"/>
                    <a:pt x="2681470" y="3421868"/>
                    <a:pt x="2683048" y="3421742"/>
                  </a:cubicBezTo>
                  <a:cubicBezTo>
                    <a:pt x="2705998" y="3420935"/>
                    <a:pt x="2718907" y="3406413"/>
                    <a:pt x="2719893" y="3381401"/>
                  </a:cubicBezTo>
                  <a:lnTo>
                    <a:pt x="2720341" y="3381401"/>
                  </a:lnTo>
                  <a:cubicBezTo>
                    <a:pt x="2717562" y="3359168"/>
                    <a:pt x="2705101" y="3345542"/>
                    <a:pt x="2681255" y="3346170"/>
                  </a:cubicBezTo>
                  <a:close/>
                  <a:moveTo>
                    <a:pt x="2045747" y="3346170"/>
                  </a:moveTo>
                  <a:cubicBezTo>
                    <a:pt x="2021991" y="3347246"/>
                    <a:pt x="2009261" y="3362127"/>
                    <a:pt x="2009888" y="3385525"/>
                  </a:cubicBezTo>
                  <a:cubicBezTo>
                    <a:pt x="2009198" y="3404772"/>
                    <a:pt x="2024232" y="3420935"/>
                    <a:pt x="2043479" y="3421635"/>
                  </a:cubicBezTo>
                  <a:cubicBezTo>
                    <a:pt x="2045344" y="3421697"/>
                    <a:pt x="2047217" y="3421617"/>
                    <a:pt x="2049064" y="3421384"/>
                  </a:cubicBezTo>
                  <a:cubicBezTo>
                    <a:pt x="2071297" y="3420667"/>
                    <a:pt x="2084654" y="3406143"/>
                    <a:pt x="2084654" y="3380505"/>
                  </a:cubicBezTo>
                  <a:lnTo>
                    <a:pt x="2085102" y="3380146"/>
                  </a:lnTo>
                  <a:cubicBezTo>
                    <a:pt x="2082233" y="3358720"/>
                    <a:pt x="2069503" y="3345094"/>
                    <a:pt x="2045747" y="3346170"/>
                  </a:cubicBezTo>
                  <a:close/>
                  <a:moveTo>
                    <a:pt x="2557900" y="3345990"/>
                  </a:moveTo>
                  <a:cubicBezTo>
                    <a:pt x="2533696" y="3344646"/>
                    <a:pt x="2520876" y="3358183"/>
                    <a:pt x="2517111" y="3380505"/>
                  </a:cubicBezTo>
                  <a:cubicBezTo>
                    <a:pt x="2517111" y="3404978"/>
                    <a:pt x="2529931" y="3419949"/>
                    <a:pt x="2552970" y="3421563"/>
                  </a:cubicBezTo>
                  <a:cubicBezTo>
                    <a:pt x="2573840" y="3422925"/>
                    <a:pt x="2591859" y="3407112"/>
                    <a:pt x="2593221" y="3386242"/>
                  </a:cubicBezTo>
                  <a:cubicBezTo>
                    <a:pt x="2594584" y="3365372"/>
                    <a:pt x="2578770" y="3347353"/>
                    <a:pt x="2557900" y="3345990"/>
                  </a:cubicBezTo>
                  <a:close/>
                  <a:moveTo>
                    <a:pt x="1544100" y="3345928"/>
                  </a:moveTo>
                  <a:cubicBezTo>
                    <a:pt x="1542065" y="3345802"/>
                    <a:pt x="1540021" y="3345847"/>
                    <a:pt x="1537986" y="3346080"/>
                  </a:cubicBezTo>
                  <a:cubicBezTo>
                    <a:pt x="1518568" y="3344897"/>
                    <a:pt x="1501858" y="3359680"/>
                    <a:pt x="1500675" y="3379106"/>
                  </a:cubicBezTo>
                  <a:cubicBezTo>
                    <a:pt x="1500558" y="3380971"/>
                    <a:pt x="1500594" y="3382853"/>
                    <a:pt x="1500782" y="3384718"/>
                  </a:cubicBezTo>
                  <a:cubicBezTo>
                    <a:pt x="1501231" y="3407399"/>
                    <a:pt x="1516829" y="3420218"/>
                    <a:pt x="1540227" y="3422639"/>
                  </a:cubicBezTo>
                  <a:cubicBezTo>
                    <a:pt x="1562012" y="3418336"/>
                    <a:pt x="1577520" y="3407219"/>
                    <a:pt x="1576624" y="3382835"/>
                  </a:cubicBezTo>
                  <a:cubicBezTo>
                    <a:pt x="1577834" y="3363660"/>
                    <a:pt x="1563275" y="3347138"/>
                    <a:pt x="1544100" y="3345928"/>
                  </a:cubicBezTo>
                  <a:close/>
                  <a:moveTo>
                    <a:pt x="1412211" y="3345901"/>
                  </a:moveTo>
                  <a:cubicBezTo>
                    <a:pt x="1388275" y="3345632"/>
                    <a:pt x="1374828" y="3360155"/>
                    <a:pt x="1374470" y="3383373"/>
                  </a:cubicBezTo>
                  <a:cubicBezTo>
                    <a:pt x="1372695" y="3402701"/>
                    <a:pt x="1386922" y="3419806"/>
                    <a:pt x="1406241" y="3421590"/>
                  </a:cubicBezTo>
                  <a:cubicBezTo>
                    <a:pt x="1408105" y="3421760"/>
                    <a:pt x="1409988" y="3421778"/>
                    <a:pt x="1411853" y="3421653"/>
                  </a:cubicBezTo>
                  <a:cubicBezTo>
                    <a:pt x="1434354" y="3421921"/>
                    <a:pt x="1448249" y="3407937"/>
                    <a:pt x="1449773" y="3383194"/>
                  </a:cubicBezTo>
                  <a:lnTo>
                    <a:pt x="1449863" y="3383015"/>
                  </a:lnTo>
                  <a:cubicBezTo>
                    <a:pt x="1447980" y="3360513"/>
                    <a:pt x="1436147" y="3346170"/>
                    <a:pt x="1412211" y="3345901"/>
                  </a:cubicBezTo>
                  <a:close/>
                  <a:moveTo>
                    <a:pt x="1284464" y="3345901"/>
                  </a:moveTo>
                  <a:cubicBezTo>
                    <a:pt x="1260528" y="3346618"/>
                    <a:pt x="1248695" y="3361051"/>
                    <a:pt x="1246902" y="3383911"/>
                  </a:cubicBezTo>
                  <a:lnTo>
                    <a:pt x="1246992" y="3383732"/>
                  </a:lnTo>
                  <a:cubicBezTo>
                    <a:pt x="1248964" y="3408116"/>
                    <a:pt x="1263038" y="3421921"/>
                    <a:pt x="1285629" y="3421653"/>
                  </a:cubicBezTo>
                  <a:cubicBezTo>
                    <a:pt x="1306535" y="3420362"/>
                    <a:pt x="1322439" y="3402378"/>
                    <a:pt x="1321148" y="3381473"/>
                  </a:cubicBezTo>
                  <a:cubicBezTo>
                    <a:pt x="1319946" y="3361921"/>
                    <a:pt x="1304043" y="3346501"/>
                    <a:pt x="1284464" y="3345901"/>
                  </a:cubicBezTo>
                  <a:close/>
                  <a:moveTo>
                    <a:pt x="902119" y="3345901"/>
                  </a:moveTo>
                  <a:cubicBezTo>
                    <a:pt x="881187" y="3346457"/>
                    <a:pt x="864656" y="3363875"/>
                    <a:pt x="865212" y="3384808"/>
                  </a:cubicBezTo>
                  <a:cubicBezTo>
                    <a:pt x="865767" y="3405740"/>
                    <a:pt x="883186" y="3422271"/>
                    <a:pt x="904118" y="3421715"/>
                  </a:cubicBezTo>
                  <a:cubicBezTo>
                    <a:pt x="904585" y="3421706"/>
                    <a:pt x="905060" y="3421679"/>
                    <a:pt x="905526" y="3421653"/>
                  </a:cubicBezTo>
                  <a:cubicBezTo>
                    <a:pt x="928207" y="3420577"/>
                    <a:pt x="941474" y="3406054"/>
                    <a:pt x="942102" y="3380505"/>
                  </a:cubicBezTo>
                  <a:cubicBezTo>
                    <a:pt x="938427" y="3359079"/>
                    <a:pt x="926055" y="3344646"/>
                    <a:pt x="902119" y="3345901"/>
                  </a:cubicBezTo>
                  <a:close/>
                  <a:moveTo>
                    <a:pt x="2300569" y="3345497"/>
                  </a:moveTo>
                  <a:cubicBezTo>
                    <a:pt x="2279573" y="3345820"/>
                    <a:pt x="2262819" y="3363095"/>
                    <a:pt x="2263141" y="3384090"/>
                  </a:cubicBezTo>
                  <a:cubicBezTo>
                    <a:pt x="2263141" y="3407399"/>
                    <a:pt x="2278919" y="3419770"/>
                    <a:pt x="2301779" y="3422728"/>
                  </a:cubicBezTo>
                  <a:lnTo>
                    <a:pt x="2301869" y="3422370"/>
                  </a:lnTo>
                  <a:cubicBezTo>
                    <a:pt x="2323922" y="3418246"/>
                    <a:pt x="2339969" y="3406861"/>
                    <a:pt x="2339162" y="3382925"/>
                  </a:cubicBezTo>
                  <a:cubicBezTo>
                    <a:pt x="2338839" y="3361930"/>
                    <a:pt x="2321564" y="3345175"/>
                    <a:pt x="2300569" y="3345497"/>
                  </a:cubicBezTo>
                  <a:close/>
                  <a:moveTo>
                    <a:pt x="2174121" y="3345273"/>
                  </a:moveTo>
                  <a:cubicBezTo>
                    <a:pt x="2149290" y="3347604"/>
                    <a:pt x="2135573" y="3361948"/>
                    <a:pt x="2136021" y="3384539"/>
                  </a:cubicBezTo>
                  <a:cubicBezTo>
                    <a:pt x="2135250" y="3404324"/>
                    <a:pt x="2150670" y="3420998"/>
                    <a:pt x="2170455" y="3421769"/>
                  </a:cubicBezTo>
                  <a:cubicBezTo>
                    <a:pt x="2171979" y="3421823"/>
                    <a:pt x="2173503" y="3421787"/>
                    <a:pt x="2175018" y="3421653"/>
                  </a:cubicBezTo>
                  <a:cubicBezTo>
                    <a:pt x="2194453" y="3422603"/>
                    <a:pt x="2210976" y="3407623"/>
                    <a:pt x="2211926" y="3388187"/>
                  </a:cubicBezTo>
                  <a:cubicBezTo>
                    <a:pt x="2212015" y="3386367"/>
                    <a:pt x="2211962" y="3384548"/>
                    <a:pt x="2211773" y="3382746"/>
                  </a:cubicBezTo>
                  <a:cubicBezTo>
                    <a:pt x="2210967" y="3358900"/>
                    <a:pt x="2196265" y="3347425"/>
                    <a:pt x="2174032" y="3345453"/>
                  </a:cubicBezTo>
                  <a:close/>
                  <a:moveTo>
                    <a:pt x="1916655" y="3345273"/>
                  </a:moveTo>
                  <a:lnTo>
                    <a:pt x="1916706" y="3345292"/>
                  </a:lnTo>
                  <a:lnTo>
                    <a:pt x="1892428" y="3356860"/>
                  </a:lnTo>
                  <a:cubicBezTo>
                    <a:pt x="1886220" y="3363024"/>
                    <a:pt x="1882410" y="3371764"/>
                    <a:pt x="1882500" y="3383911"/>
                  </a:cubicBezTo>
                  <a:cubicBezTo>
                    <a:pt x="1882500" y="3404709"/>
                    <a:pt x="1899353" y="3421563"/>
                    <a:pt x="1920151" y="3421563"/>
                  </a:cubicBezTo>
                  <a:cubicBezTo>
                    <a:pt x="1940950" y="3421563"/>
                    <a:pt x="1957803" y="3404709"/>
                    <a:pt x="1957803" y="3383911"/>
                  </a:cubicBezTo>
                  <a:cubicBezTo>
                    <a:pt x="1957624" y="3372212"/>
                    <a:pt x="1954061" y="3363068"/>
                    <a:pt x="1947180" y="3356591"/>
                  </a:cubicBezTo>
                  <a:lnTo>
                    <a:pt x="1916706" y="3345292"/>
                  </a:lnTo>
                  <a:lnTo>
                    <a:pt x="1916745" y="3345273"/>
                  </a:lnTo>
                  <a:close/>
                  <a:moveTo>
                    <a:pt x="1030942" y="3345184"/>
                  </a:moveTo>
                  <a:cubicBezTo>
                    <a:pt x="1007544" y="3347514"/>
                    <a:pt x="993022" y="3360424"/>
                    <a:pt x="992753" y="3383553"/>
                  </a:cubicBezTo>
                  <a:cubicBezTo>
                    <a:pt x="993774" y="3404620"/>
                    <a:pt x="1011677" y="3420873"/>
                    <a:pt x="1032744" y="3419851"/>
                  </a:cubicBezTo>
                  <a:cubicBezTo>
                    <a:pt x="1052386" y="3418892"/>
                    <a:pt x="1068092" y="3403194"/>
                    <a:pt x="1069042" y="3383553"/>
                  </a:cubicBezTo>
                  <a:cubicBezTo>
                    <a:pt x="1068863" y="3360603"/>
                    <a:pt x="1054430" y="3347694"/>
                    <a:pt x="1030942" y="3345363"/>
                  </a:cubicBezTo>
                  <a:close/>
                  <a:moveTo>
                    <a:pt x="1794287" y="3345094"/>
                  </a:moveTo>
                  <a:cubicBezTo>
                    <a:pt x="1771517" y="3346708"/>
                    <a:pt x="1756456" y="3358093"/>
                    <a:pt x="1755291" y="3381939"/>
                  </a:cubicBezTo>
                  <a:cubicBezTo>
                    <a:pt x="1752951" y="3401258"/>
                    <a:pt x="1766711" y="3418811"/>
                    <a:pt x="1786030" y="3421150"/>
                  </a:cubicBezTo>
                  <a:cubicBezTo>
                    <a:pt x="1787877" y="3421375"/>
                    <a:pt x="1789742" y="3421455"/>
                    <a:pt x="1791598" y="3421384"/>
                  </a:cubicBezTo>
                  <a:cubicBezTo>
                    <a:pt x="1811293" y="3423463"/>
                    <a:pt x="1828945" y="3409192"/>
                    <a:pt x="1831033" y="3389496"/>
                  </a:cubicBezTo>
                  <a:cubicBezTo>
                    <a:pt x="1831186" y="3387999"/>
                    <a:pt x="1831248" y="3386493"/>
                    <a:pt x="1831222" y="3384987"/>
                  </a:cubicBezTo>
                  <a:cubicBezTo>
                    <a:pt x="1832118" y="3362575"/>
                    <a:pt x="1818133" y="3348590"/>
                    <a:pt x="1794197" y="3345453"/>
                  </a:cubicBezTo>
                  <a:close/>
                  <a:moveTo>
                    <a:pt x="1662237" y="3345094"/>
                  </a:moveTo>
                  <a:cubicBezTo>
                    <a:pt x="1642514" y="3349128"/>
                    <a:pt x="1627095" y="3361230"/>
                    <a:pt x="1627902" y="3384718"/>
                  </a:cubicBezTo>
                  <a:cubicBezTo>
                    <a:pt x="1628494" y="3405758"/>
                    <a:pt x="1646038" y="3422334"/>
                    <a:pt x="1667078" y="3421742"/>
                  </a:cubicBezTo>
                  <a:cubicBezTo>
                    <a:pt x="1688118" y="3421150"/>
                    <a:pt x="1704694" y="3403607"/>
                    <a:pt x="1704102" y="3382567"/>
                  </a:cubicBezTo>
                  <a:cubicBezTo>
                    <a:pt x="1703026" y="3359617"/>
                    <a:pt x="1688503" y="3346887"/>
                    <a:pt x="1662147" y="3345273"/>
                  </a:cubicBezTo>
                  <a:close/>
                  <a:moveTo>
                    <a:pt x="2770544" y="3285927"/>
                  </a:moveTo>
                  <a:cubicBezTo>
                    <a:pt x="2801293" y="3285927"/>
                    <a:pt x="2811423" y="3292202"/>
                    <a:pt x="2809719" y="3324565"/>
                  </a:cubicBezTo>
                  <a:cubicBezTo>
                    <a:pt x="2804520" y="3420129"/>
                    <a:pt x="2743201" y="3481447"/>
                    <a:pt x="2647637" y="3481447"/>
                  </a:cubicBezTo>
                  <a:cubicBezTo>
                    <a:pt x="2078495" y="3481447"/>
                    <a:pt x="1509388" y="3481447"/>
                    <a:pt x="940309" y="3481447"/>
                  </a:cubicBezTo>
                  <a:cubicBezTo>
                    <a:pt x="839097" y="3481447"/>
                    <a:pt x="777331" y="3417349"/>
                    <a:pt x="777241" y="3315779"/>
                  </a:cubicBezTo>
                  <a:cubicBezTo>
                    <a:pt x="777241" y="3292471"/>
                    <a:pt x="783337" y="3285927"/>
                    <a:pt x="806735" y="3286106"/>
                  </a:cubicBezTo>
                  <a:cubicBezTo>
                    <a:pt x="932241" y="3287272"/>
                    <a:pt x="1058554" y="3286644"/>
                    <a:pt x="1184508" y="3286644"/>
                  </a:cubicBezTo>
                  <a:lnTo>
                    <a:pt x="1794018" y="3286644"/>
                  </a:lnTo>
                  <a:cubicBezTo>
                    <a:pt x="2119527" y="3286644"/>
                    <a:pt x="2445035" y="3287092"/>
                    <a:pt x="2770544" y="3285927"/>
                  </a:cubicBezTo>
                  <a:close/>
                  <a:moveTo>
                    <a:pt x="785130" y="2939799"/>
                  </a:moveTo>
                  <a:cubicBezTo>
                    <a:pt x="776793" y="2939799"/>
                    <a:pt x="768456" y="2939799"/>
                    <a:pt x="760118" y="2940337"/>
                  </a:cubicBezTo>
                  <a:cubicBezTo>
                    <a:pt x="749029" y="2940086"/>
                    <a:pt x="739840" y="2948871"/>
                    <a:pt x="739589" y="2959961"/>
                  </a:cubicBezTo>
                  <a:cubicBezTo>
                    <a:pt x="739589" y="2960203"/>
                    <a:pt x="739589" y="2960445"/>
                    <a:pt x="739589" y="2960687"/>
                  </a:cubicBezTo>
                  <a:cubicBezTo>
                    <a:pt x="739051" y="2975030"/>
                    <a:pt x="747747" y="2982202"/>
                    <a:pt x="761822" y="2982650"/>
                  </a:cubicBezTo>
                  <a:cubicBezTo>
                    <a:pt x="771324" y="2982650"/>
                    <a:pt x="780827" y="2982650"/>
                    <a:pt x="790329" y="2982650"/>
                  </a:cubicBezTo>
                  <a:lnTo>
                    <a:pt x="1792225" y="2982471"/>
                  </a:lnTo>
                  <a:lnTo>
                    <a:pt x="2797617" y="2982471"/>
                  </a:lnTo>
                  <a:cubicBezTo>
                    <a:pt x="2807120" y="2982471"/>
                    <a:pt x="2816622" y="2982471"/>
                    <a:pt x="2826125" y="2982471"/>
                  </a:cubicBezTo>
                  <a:cubicBezTo>
                    <a:pt x="2837707" y="2982390"/>
                    <a:pt x="2847040" y="2972941"/>
                    <a:pt x="2846959" y="2961359"/>
                  </a:cubicBezTo>
                  <a:cubicBezTo>
                    <a:pt x="2846887" y="2950575"/>
                    <a:pt x="2838657" y="2941601"/>
                    <a:pt x="2827918" y="2940606"/>
                  </a:cubicBezTo>
                  <a:cubicBezTo>
                    <a:pt x="2818442" y="2939709"/>
                    <a:pt x="2808922" y="2939440"/>
                    <a:pt x="2799410" y="2939799"/>
                  </a:cubicBezTo>
                  <a:close/>
                  <a:moveTo>
                    <a:pt x="360749" y="2696594"/>
                  </a:moveTo>
                  <a:cubicBezTo>
                    <a:pt x="426811" y="2696738"/>
                    <a:pt x="426811" y="2706740"/>
                    <a:pt x="426811" y="2792240"/>
                  </a:cubicBezTo>
                  <a:cubicBezTo>
                    <a:pt x="426811" y="2828099"/>
                    <a:pt x="426005" y="2863420"/>
                    <a:pt x="426811" y="2898920"/>
                  </a:cubicBezTo>
                  <a:cubicBezTo>
                    <a:pt x="427439" y="2917836"/>
                    <a:pt x="423226" y="2925814"/>
                    <a:pt x="401889" y="2925814"/>
                  </a:cubicBezTo>
                  <a:cubicBezTo>
                    <a:pt x="301126" y="2928772"/>
                    <a:pt x="301126" y="2929490"/>
                    <a:pt x="301126" y="2828906"/>
                  </a:cubicBezTo>
                  <a:lnTo>
                    <a:pt x="301305" y="2811425"/>
                  </a:lnTo>
                  <a:cubicBezTo>
                    <a:pt x="301305" y="2782917"/>
                    <a:pt x="302381" y="2754499"/>
                    <a:pt x="301305" y="2726081"/>
                  </a:cubicBezTo>
                  <a:cubicBezTo>
                    <a:pt x="300319" y="2705641"/>
                    <a:pt x="304802" y="2697304"/>
                    <a:pt x="328200" y="2696945"/>
                  </a:cubicBezTo>
                  <a:cubicBezTo>
                    <a:pt x="340527" y="2696755"/>
                    <a:pt x="351312" y="2696574"/>
                    <a:pt x="360749" y="2696594"/>
                  </a:cubicBezTo>
                  <a:close/>
                  <a:moveTo>
                    <a:pt x="2743291" y="2674981"/>
                  </a:moveTo>
                  <a:cubicBezTo>
                    <a:pt x="2666553" y="2674981"/>
                    <a:pt x="2666553" y="2674981"/>
                    <a:pt x="2666553" y="2751899"/>
                  </a:cubicBezTo>
                  <a:cubicBezTo>
                    <a:pt x="2666553" y="2834016"/>
                    <a:pt x="2666553" y="2834016"/>
                    <a:pt x="2749028" y="2834016"/>
                  </a:cubicBezTo>
                  <a:cubicBezTo>
                    <a:pt x="2825587" y="2833657"/>
                    <a:pt x="2825587" y="2833657"/>
                    <a:pt x="2825587" y="2756919"/>
                  </a:cubicBezTo>
                  <a:cubicBezTo>
                    <a:pt x="2825587" y="2674981"/>
                    <a:pt x="2825587" y="2674981"/>
                    <a:pt x="2743291" y="2674981"/>
                  </a:cubicBezTo>
                  <a:close/>
                  <a:moveTo>
                    <a:pt x="2474977" y="2674981"/>
                  </a:moveTo>
                  <a:cubicBezTo>
                    <a:pt x="2394295" y="2674981"/>
                    <a:pt x="2394295" y="2674981"/>
                    <a:pt x="2394295" y="2755664"/>
                  </a:cubicBezTo>
                  <a:cubicBezTo>
                    <a:pt x="2394295" y="2834374"/>
                    <a:pt x="2394295" y="2834374"/>
                    <a:pt x="2473453" y="2834374"/>
                  </a:cubicBezTo>
                  <a:cubicBezTo>
                    <a:pt x="2552612" y="2834374"/>
                    <a:pt x="2554136" y="2834374"/>
                    <a:pt x="2554136" y="2753692"/>
                  </a:cubicBezTo>
                  <a:cubicBezTo>
                    <a:pt x="2553867" y="2674981"/>
                    <a:pt x="2553867" y="2674981"/>
                    <a:pt x="2474977" y="2674981"/>
                  </a:cubicBezTo>
                  <a:close/>
                  <a:moveTo>
                    <a:pt x="2194651" y="2674892"/>
                  </a:moveTo>
                  <a:cubicBezTo>
                    <a:pt x="2121051" y="2674892"/>
                    <a:pt x="2121051" y="2674892"/>
                    <a:pt x="2121051" y="2748851"/>
                  </a:cubicBezTo>
                  <a:cubicBezTo>
                    <a:pt x="2121051" y="2834195"/>
                    <a:pt x="2121051" y="2834195"/>
                    <a:pt x="2205050" y="2834195"/>
                  </a:cubicBezTo>
                  <a:cubicBezTo>
                    <a:pt x="2281877" y="2834195"/>
                    <a:pt x="2281877" y="2834195"/>
                    <a:pt x="2281877" y="2756291"/>
                  </a:cubicBezTo>
                  <a:cubicBezTo>
                    <a:pt x="2281877" y="2674892"/>
                    <a:pt x="2281877" y="2674892"/>
                    <a:pt x="2201823" y="2674892"/>
                  </a:cubicBezTo>
                  <a:close/>
                  <a:moveTo>
                    <a:pt x="1927772" y="2674892"/>
                  </a:moveTo>
                  <a:cubicBezTo>
                    <a:pt x="1848344" y="2674892"/>
                    <a:pt x="1848344" y="2674892"/>
                    <a:pt x="1848344" y="2752795"/>
                  </a:cubicBezTo>
                  <a:cubicBezTo>
                    <a:pt x="1848344" y="2834195"/>
                    <a:pt x="1848344" y="2834195"/>
                    <a:pt x="1928220" y="2834195"/>
                  </a:cubicBezTo>
                  <a:cubicBezTo>
                    <a:pt x="2009799" y="2834195"/>
                    <a:pt x="2009799" y="2834195"/>
                    <a:pt x="2009799" y="2754140"/>
                  </a:cubicBezTo>
                  <a:cubicBezTo>
                    <a:pt x="2009799" y="2674085"/>
                    <a:pt x="2009799" y="2674892"/>
                    <a:pt x="1927772" y="2674892"/>
                  </a:cubicBezTo>
                  <a:close/>
                  <a:moveTo>
                    <a:pt x="1659010" y="2674623"/>
                  </a:moveTo>
                  <a:cubicBezTo>
                    <a:pt x="1576714" y="2674623"/>
                    <a:pt x="1576714" y="2674623"/>
                    <a:pt x="1576714" y="2757009"/>
                  </a:cubicBezTo>
                  <a:cubicBezTo>
                    <a:pt x="1576714" y="2833657"/>
                    <a:pt x="1576714" y="2833657"/>
                    <a:pt x="1654079" y="2833657"/>
                  </a:cubicBezTo>
                  <a:cubicBezTo>
                    <a:pt x="1736823" y="2833657"/>
                    <a:pt x="1736823" y="2833657"/>
                    <a:pt x="1736823" y="2751092"/>
                  </a:cubicBezTo>
                  <a:cubicBezTo>
                    <a:pt x="1736823" y="2674623"/>
                    <a:pt x="1736823" y="2674623"/>
                    <a:pt x="1659010" y="2674623"/>
                  </a:cubicBezTo>
                  <a:close/>
                  <a:moveTo>
                    <a:pt x="1381104" y="2674623"/>
                  </a:moveTo>
                  <a:cubicBezTo>
                    <a:pt x="1304993" y="2674623"/>
                    <a:pt x="1304993" y="2674623"/>
                    <a:pt x="1304993" y="2751899"/>
                  </a:cubicBezTo>
                  <a:cubicBezTo>
                    <a:pt x="1304993" y="2833657"/>
                    <a:pt x="1304993" y="2833657"/>
                    <a:pt x="1387379" y="2833657"/>
                  </a:cubicBezTo>
                  <a:cubicBezTo>
                    <a:pt x="1463579" y="2833657"/>
                    <a:pt x="1463579" y="2833657"/>
                    <a:pt x="1463579" y="2756291"/>
                  </a:cubicBezTo>
                  <a:cubicBezTo>
                    <a:pt x="1463579" y="2674623"/>
                    <a:pt x="1463579" y="2674623"/>
                    <a:pt x="1381104" y="2674623"/>
                  </a:cubicBezTo>
                  <a:close/>
                  <a:moveTo>
                    <a:pt x="1115480" y="2674623"/>
                  </a:moveTo>
                  <a:cubicBezTo>
                    <a:pt x="1033183" y="2674623"/>
                    <a:pt x="1033183" y="2674623"/>
                    <a:pt x="1033183" y="2756381"/>
                  </a:cubicBezTo>
                  <a:cubicBezTo>
                    <a:pt x="1033542" y="2833657"/>
                    <a:pt x="1033542" y="2833657"/>
                    <a:pt x="1109473" y="2833657"/>
                  </a:cubicBezTo>
                  <a:cubicBezTo>
                    <a:pt x="1191769" y="2833657"/>
                    <a:pt x="1191769" y="2833657"/>
                    <a:pt x="1191769" y="2751719"/>
                  </a:cubicBezTo>
                  <a:cubicBezTo>
                    <a:pt x="1191769" y="2674623"/>
                    <a:pt x="1191769" y="2674623"/>
                    <a:pt x="1115480" y="2674623"/>
                  </a:cubicBezTo>
                  <a:close/>
                  <a:moveTo>
                    <a:pt x="839008" y="2674623"/>
                  </a:moveTo>
                  <a:cubicBezTo>
                    <a:pt x="759939" y="2674623"/>
                    <a:pt x="759939" y="2674623"/>
                    <a:pt x="759939" y="2753423"/>
                  </a:cubicBezTo>
                  <a:cubicBezTo>
                    <a:pt x="759939" y="2833657"/>
                    <a:pt x="759939" y="2833657"/>
                    <a:pt x="841339" y="2833657"/>
                  </a:cubicBezTo>
                  <a:cubicBezTo>
                    <a:pt x="920139" y="2833657"/>
                    <a:pt x="920139" y="2833657"/>
                    <a:pt x="920139" y="2754678"/>
                  </a:cubicBezTo>
                  <a:cubicBezTo>
                    <a:pt x="920139" y="2675699"/>
                    <a:pt x="920139" y="2674623"/>
                    <a:pt x="839008" y="2674623"/>
                  </a:cubicBezTo>
                  <a:close/>
                  <a:moveTo>
                    <a:pt x="108474" y="2640288"/>
                  </a:moveTo>
                  <a:cubicBezTo>
                    <a:pt x="160021" y="2658845"/>
                    <a:pt x="209506" y="2677043"/>
                    <a:pt x="259350" y="2694076"/>
                  </a:cubicBezTo>
                  <a:cubicBezTo>
                    <a:pt x="271632" y="2698290"/>
                    <a:pt x="271004" y="2706985"/>
                    <a:pt x="271004" y="2716578"/>
                  </a:cubicBezTo>
                  <a:cubicBezTo>
                    <a:pt x="271004" y="2779331"/>
                    <a:pt x="271004" y="2842084"/>
                    <a:pt x="271004" y="2905464"/>
                  </a:cubicBezTo>
                  <a:cubicBezTo>
                    <a:pt x="271004" y="2917028"/>
                    <a:pt x="269749" y="2925993"/>
                    <a:pt x="256930" y="2930386"/>
                  </a:cubicBezTo>
                  <a:cubicBezTo>
                    <a:pt x="208072" y="2947688"/>
                    <a:pt x="159304" y="2965259"/>
                    <a:pt x="108474" y="2983278"/>
                  </a:cubicBezTo>
                  <a:close/>
                  <a:moveTo>
                    <a:pt x="764601" y="2526616"/>
                  </a:moveTo>
                  <a:cubicBezTo>
                    <a:pt x="749271" y="2526616"/>
                    <a:pt x="738693" y="2533429"/>
                    <a:pt x="739141" y="2549476"/>
                  </a:cubicBezTo>
                  <a:cubicBezTo>
                    <a:pt x="739141" y="2563640"/>
                    <a:pt x="749450" y="2569826"/>
                    <a:pt x="763346" y="2569646"/>
                  </a:cubicBezTo>
                  <a:cubicBezTo>
                    <a:pt x="772848" y="2569646"/>
                    <a:pt x="782351" y="2569646"/>
                    <a:pt x="791854" y="2569646"/>
                  </a:cubicBezTo>
                  <a:lnTo>
                    <a:pt x="1794108" y="2569377"/>
                  </a:lnTo>
                  <a:lnTo>
                    <a:pt x="2796183" y="2569377"/>
                  </a:lnTo>
                  <a:cubicBezTo>
                    <a:pt x="2806851" y="2569377"/>
                    <a:pt x="2817608" y="2569377"/>
                    <a:pt x="2828277" y="2568660"/>
                  </a:cubicBezTo>
                  <a:cubicBezTo>
                    <a:pt x="2838209" y="2568526"/>
                    <a:pt x="2846313" y="2560655"/>
                    <a:pt x="2846744" y="2550731"/>
                  </a:cubicBezTo>
                  <a:cubicBezTo>
                    <a:pt x="2848644" y="2539955"/>
                    <a:pt x="2841446" y="2529682"/>
                    <a:pt x="2830670" y="2527781"/>
                  </a:cubicBezTo>
                  <a:cubicBezTo>
                    <a:pt x="2830267" y="2527709"/>
                    <a:pt x="2829854" y="2527647"/>
                    <a:pt x="2829442" y="2527602"/>
                  </a:cubicBezTo>
                  <a:cubicBezTo>
                    <a:pt x="2820020" y="2526418"/>
                    <a:pt x="2810509" y="2526087"/>
                    <a:pt x="2801023" y="2526616"/>
                  </a:cubicBezTo>
                  <a:close/>
                  <a:moveTo>
                    <a:pt x="3196905" y="1796979"/>
                  </a:moveTo>
                  <a:cubicBezTo>
                    <a:pt x="3261092" y="1798682"/>
                    <a:pt x="3325280" y="1798324"/>
                    <a:pt x="3389467" y="1796979"/>
                  </a:cubicBezTo>
                  <a:cubicBezTo>
                    <a:pt x="3409369" y="1796979"/>
                    <a:pt x="3416361" y="1802179"/>
                    <a:pt x="3416361" y="1822797"/>
                  </a:cubicBezTo>
                  <a:cubicBezTo>
                    <a:pt x="3415706" y="2093890"/>
                    <a:pt x="3415706" y="2364983"/>
                    <a:pt x="3416361" y="2636075"/>
                  </a:cubicBezTo>
                  <a:cubicBezTo>
                    <a:pt x="3416361" y="2658308"/>
                    <a:pt x="3407396" y="2660908"/>
                    <a:pt x="3388749" y="2660728"/>
                  </a:cubicBezTo>
                  <a:cubicBezTo>
                    <a:pt x="3325996" y="2659922"/>
                    <a:pt x="3262706" y="2659205"/>
                    <a:pt x="3199774" y="2660728"/>
                  </a:cubicBezTo>
                  <a:cubicBezTo>
                    <a:pt x="3175031" y="2661356"/>
                    <a:pt x="3167680" y="2654722"/>
                    <a:pt x="3167949" y="2629352"/>
                  </a:cubicBezTo>
                  <a:cubicBezTo>
                    <a:pt x="3168845" y="2497033"/>
                    <a:pt x="3168218" y="2363817"/>
                    <a:pt x="3168218" y="2230691"/>
                  </a:cubicBezTo>
                  <a:cubicBezTo>
                    <a:pt x="3168218" y="2096221"/>
                    <a:pt x="3168218" y="1961750"/>
                    <a:pt x="3167680" y="1827280"/>
                  </a:cubicBezTo>
                  <a:cubicBezTo>
                    <a:pt x="3167680" y="1804599"/>
                    <a:pt x="3172700" y="1796351"/>
                    <a:pt x="3196905" y="1796979"/>
                  </a:cubicBezTo>
                  <a:close/>
                  <a:moveTo>
                    <a:pt x="616317" y="1763002"/>
                  </a:moveTo>
                  <a:cubicBezTo>
                    <a:pt x="528193" y="1763352"/>
                    <a:pt x="457032" y="1835079"/>
                    <a:pt x="457381" y="1923202"/>
                  </a:cubicBezTo>
                  <a:cubicBezTo>
                    <a:pt x="457381" y="1923327"/>
                    <a:pt x="457381" y="1923444"/>
                    <a:pt x="457381" y="1923560"/>
                  </a:cubicBezTo>
                  <a:cubicBezTo>
                    <a:pt x="458986" y="2011074"/>
                    <a:pt x="530058" y="2081348"/>
                    <a:pt x="617580" y="2081967"/>
                  </a:cubicBezTo>
                  <a:lnTo>
                    <a:pt x="617580" y="2082146"/>
                  </a:lnTo>
                  <a:cubicBezTo>
                    <a:pt x="705712" y="2081796"/>
                    <a:pt x="776865" y="2010070"/>
                    <a:pt x="776525" y="1921947"/>
                  </a:cubicBezTo>
                  <a:cubicBezTo>
                    <a:pt x="776175" y="1833815"/>
                    <a:pt x="704449" y="1762653"/>
                    <a:pt x="616317" y="1763002"/>
                  </a:cubicBezTo>
                  <a:close/>
                  <a:moveTo>
                    <a:pt x="3799513" y="1577433"/>
                  </a:moveTo>
                  <a:cubicBezTo>
                    <a:pt x="3800652" y="1608872"/>
                    <a:pt x="3801782" y="1640338"/>
                    <a:pt x="3802920" y="1671831"/>
                  </a:cubicBezTo>
                  <a:cubicBezTo>
                    <a:pt x="3802472" y="1707063"/>
                    <a:pt x="3802472" y="1742294"/>
                    <a:pt x="3802382" y="1777525"/>
                  </a:cubicBezTo>
                  <a:lnTo>
                    <a:pt x="3802382" y="1875689"/>
                  </a:lnTo>
                  <a:cubicBezTo>
                    <a:pt x="3802382" y="1908858"/>
                    <a:pt x="3802382" y="1942028"/>
                    <a:pt x="3802382" y="1975197"/>
                  </a:cubicBezTo>
                  <a:lnTo>
                    <a:pt x="3802382" y="2097745"/>
                  </a:lnTo>
                  <a:cubicBezTo>
                    <a:pt x="3802382" y="2121591"/>
                    <a:pt x="3802382" y="2145526"/>
                    <a:pt x="3802382" y="2169462"/>
                  </a:cubicBezTo>
                  <a:lnTo>
                    <a:pt x="3802382" y="2254089"/>
                  </a:lnTo>
                  <a:cubicBezTo>
                    <a:pt x="3802382" y="2279307"/>
                    <a:pt x="3802382" y="2304498"/>
                    <a:pt x="3802382" y="2329662"/>
                  </a:cubicBezTo>
                  <a:cubicBezTo>
                    <a:pt x="3802382" y="2372692"/>
                    <a:pt x="3802382" y="2415750"/>
                    <a:pt x="3802382" y="2458843"/>
                  </a:cubicBezTo>
                  <a:cubicBezTo>
                    <a:pt x="3802382" y="2493178"/>
                    <a:pt x="3802382" y="2527602"/>
                    <a:pt x="3802382" y="2562027"/>
                  </a:cubicBezTo>
                  <a:cubicBezTo>
                    <a:pt x="3802382" y="2596451"/>
                    <a:pt x="3802382" y="2630069"/>
                    <a:pt x="3802382" y="2664045"/>
                  </a:cubicBezTo>
                  <a:lnTo>
                    <a:pt x="3802920" y="2775028"/>
                  </a:lnTo>
                  <a:cubicBezTo>
                    <a:pt x="3802920" y="2809811"/>
                    <a:pt x="3801934" y="2844505"/>
                    <a:pt x="3801486" y="2879288"/>
                  </a:cubicBezTo>
                  <a:cubicBezTo>
                    <a:pt x="3779253" y="2872743"/>
                    <a:pt x="3763027" y="2856517"/>
                    <a:pt x="3744560" y="2843967"/>
                  </a:cubicBezTo>
                  <a:cubicBezTo>
                    <a:pt x="3665132" y="2790178"/>
                    <a:pt x="3586691" y="2734597"/>
                    <a:pt x="3506816" y="2681347"/>
                  </a:cubicBezTo>
                  <a:cubicBezTo>
                    <a:pt x="3487138" y="2670473"/>
                    <a:pt x="3475439" y="2649289"/>
                    <a:pt x="3476695" y="2626842"/>
                  </a:cubicBezTo>
                  <a:cubicBezTo>
                    <a:pt x="3477474" y="2362203"/>
                    <a:pt x="3477474" y="2097565"/>
                    <a:pt x="3476695" y="1832927"/>
                  </a:cubicBezTo>
                  <a:cubicBezTo>
                    <a:pt x="3475180" y="1810542"/>
                    <a:pt x="3486645" y="1789269"/>
                    <a:pt x="3506188" y="1778243"/>
                  </a:cubicBezTo>
                  <a:cubicBezTo>
                    <a:pt x="3604800" y="1712262"/>
                    <a:pt x="3701888" y="1644489"/>
                    <a:pt x="3799513" y="1577433"/>
                  </a:cubicBezTo>
                  <a:close/>
                  <a:moveTo>
                    <a:pt x="612291" y="1507688"/>
                  </a:moveTo>
                  <a:cubicBezTo>
                    <a:pt x="587997" y="1507867"/>
                    <a:pt x="573116" y="1523017"/>
                    <a:pt x="571502" y="1547760"/>
                  </a:cubicBezTo>
                  <a:cubicBezTo>
                    <a:pt x="570937" y="1570333"/>
                    <a:pt x="588768" y="1589087"/>
                    <a:pt x="611341" y="1589652"/>
                  </a:cubicBezTo>
                  <a:cubicBezTo>
                    <a:pt x="612309" y="1589679"/>
                    <a:pt x="613286" y="1589670"/>
                    <a:pt x="614264" y="1589625"/>
                  </a:cubicBezTo>
                  <a:cubicBezTo>
                    <a:pt x="639096" y="1587563"/>
                    <a:pt x="651288" y="1571785"/>
                    <a:pt x="653977" y="1548118"/>
                  </a:cubicBezTo>
                  <a:lnTo>
                    <a:pt x="653977" y="1547939"/>
                  </a:lnTo>
                  <a:cubicBezTo>
                    <a:pt x="650481" y="1523197"/>
                    <a:pt x="636586" y="1507508"/>
                    <a:pt x="612291" y="1507688"/>
                  </a:cubicBezTo>
                  <a:close/>
                  <a:moveTo>
                    <a:pt x="262309" y="1506970"/>
                  </a:moveTo>
                  <a:cubicBezTo>
                    <a:pt x="174276" y="1506926"/>
                    <a:pt x="102872" y="1578249"/>
                    <a:pt x="102827" y="1666282"/>
                  </a:cubicBezTo>
                  <a:cubicBezTo>
                    <a:pt x="102782" y="1754307"/>
                    <a:pt x="174105" y="1825711"/>
                    <a:pt x="262130" y="1825755"/>
                  </a:cubicBezTo>
                  <a:cubicBezTo>
                    <a:pt x="262524" y="1825755"/>
                    <a:pt x="262910" y="1825755"/>
                    <a:pt x="263295" y="1825755"/>
                  </a:cubicBezTo>
                  <a:cubicBezTo>
                    <a:pt x="350710" y="1824778"/>
                    <a:pt x="421173" y="1753867"/>
                    <a:pt x="421612" y="1666453"/>
                  </a:cubicBezTo>
                  <a:cubicBezTo>
                    <a:pt x="421657" y="1578419"/>
                    <a:pt x="350334" y="1507024"/>
                    <a:pt x="262309" y="1506970"/>
                  </a:cubicBezTo>
                  <a:close/>
                  <a:moveTo>
                    <a:pt x="972224" y="1503295"/>
                  </a:moveTo>
                  <a:cubicBezTo>
                    <a:pt x="884594" y="1503447"/>
                    <a:pt x="813665" y="1574609"/>
                    <a:pt x="813818" y="1662239"/>
                  </a:cubicBezTo>
                  <a:cubicBezTo>
                    <a:pt x="814598" y="1749609"/>
                    <a:pt x="885392" y="1820161"/>
                    <a:pt x="972762" y="1820645"/>
                  </a:cubicBezTo>
                  <a:cubicBezTo>
                    <a:pt x="1060392" y="1820493"/>
                    <a:pt x="1131321" y="1749331"/>
                    <a:pt x="1131169" y="1661701"/>
                  </a:cubicBezTo>
                  <a:cubicBezTo>
                    <a:pt x="1131016" y="1574071"/>
                    <a:pt x="1059854" y="1503142"/>
                    <a:pt x="972224" y="1503295"/>
                  </a:cubicBezTo>
                  <a:close/>
                  <a:moveTo>
                    <a:pt x="1631074" y="1345258"/>
                  </a:moveTo>
                  <a:cubicBezTo>
                    <a:pt x="1652219" y="1344395"/>
                    <a:pt x="1672771" y="1345202"/>
                    <a:pt x="1691193" y="1351881"/>
                  </a:cubicBezTo>
                  <a:cubicBezTo>
                    <a:pt x="1728038" y="1365238"/>
                    <a:pt x="1741126" y="1414634"/>
                    <a:pt x="1766228" y="1446638"/>
                  </a:cubicBezTo>
                  <a:cubicBezTo>
                    <a:pt x="2079033" y="1851439"/>
                    <a:pt x="2658682" y="1930561"/>
                    <a:pt x="3068531" y="1624408"/>
                  </a:cubicBezTo>
                  <a:cubicBezTo>
                    <a:pt x="3077495" y="1617774"/>
                    <a:pt x="3084667" y="1606747"/>
                    <a:pt x="3101431" y="1607016"/>
                  </a:cubicBezTo>
                  <a:lnTo>
                    <a:pt x="3101431" y="3054368"/>
                  </a:lnTo>
                  <a:cubicBezTo>
                    <a:pt x="3101431" y="3164006"/>
                    <a:pt x="3041099" y="3224697"/>
                    <a:pt x="2931908" y="3224697"/>
                  </a:cubicBezTo>
                  <a:lnTo>
                    <a:pt x="652811" y="3224697"/>
                  </a:lnTo>
                  <a:cubicBezTo>
                    <a:pt x="545683" y="3224697"/>
                    <a:pt x="485171" y="3164186"/>
                    <a:pt x="485081" y="3056878"/>
                  </a:cubicBezTo>
                  <a:cubicBezTo>
                    <a:pt x="485081" y="2787040"/>
                    <a:pt x="485529" y="2517113"/>
                    <a:pt x="484364" y="2247186"/>
                  </a:cubicBezTo>
                  <a:cubicBezTo>
                    <a:pt x="484364" y="2216616"/>
                    <a:pt x="489833" y="2211327"/>
                    <a:pt x="521299" y="2216168"/>
                  </a:cubicBezTo>
                  <a:cubicBezTo>
                    <a:pt x="872267" y="2271570"/>
                    <a:pt x="1223414" y="2013297"/>
                    <a:pt x="1277382" y="1662149"/>
                  </a:cubicBezTo>
                  <a:cubicBezTo>
                    <a:pt x="1293303" y="1566908"/>
                    <a:pt x="1288812" y="1469372"/>
                    <a:pt x="1264204" y="1375996"/>
                  </a:cubicBezTo>
                  <a:cubicBezTo>
                    <a:pt x="1262052" y="1368107"/>
                    <a:pt x="1261604" y="1359769"/>
                    <a:pt x="1259811" y="1348653"/>
                  </a:cubicBezTo>
                  <a:lnTo>
                    <a:pt x="1567390" y="1348653"/>
                  </a:lnTo>
                  <a:cubicBezTo>
                    <a:pt x="1588189" y="1348653"/>
                    <a:pt x="1609928" y="1346121"/>
                    <a:pt x="1631074" y="1345258"/>
                  </a:cubicBezTo>
                  <a:close/>
                  <a:moveTo>
                    <a:pt x="2516215" y="1180754"/>
                  </a:moveTo>
                  <a:cubicBezTo>
                    <a:pt x="2390655" y="1180009"/>
                    <a:pt x="2288269" y="1281194"/>
                    <a:pt x="2287525" y="1406745"/>
                  </a:cubicBezTo>
                  <a:cubicBezTo>
                    <a:pt x="2287525" y="1407256"/>
                    <a:pt x="2287525" y="1407758"/>
                    <a:pt x="2287525" y="1408269"/>
                  </a:cubicBezTo>
                  <a:cubicBezTo>
                    <a:pt x="2287328" y="1533353"/>
                    <a:pt x="2388441" y="1634986"/>
                    <a:pt x="2513526" y="1635434"/>
                  </a:cubicBezTo>
                  <a:cubicBezTo>
                    <a:pt x="2639085" y="1636179"/>
                    <a:pt x="2741471" y="1534994"/>
                    <a:pt x="2742215" y="1409434"/>
                  </a:cubicBezTo>
                  <a:cubicBezTo>
                    <a:pt x="2742950" y="1283883"/>
                    <a:pt x="2641774" y="1181498"/>
                    <a:pt x="2516215" y="1180754"/>
                  </a:cubicBezTo>
                  <a:close/>
                  <a:moveTo>
                    <a:pt x="838471" y="1093886"/>
                  </a:moveTo>
                  <a:cubicBezTo>
                    <a:pt x="750446" y="1093294"/>
                    <a:pt x="678603" y="1164169"/>
                    <a:pt x="678003" y="1252193"/>
                  </a:cubicBezTo>
                  <a:cubicBezTo>
                    <a:pt x="678003" y="1252552"/>
                    <a:pt x="678003" y="1252911"/>
                    <a:pt x="678003" y="1253269"/>
                  </a:cubicBezTo>
                  <a:cubicBezTo>
                    <a:pt x="679051" y="1340442"/>
                    <a:pt x="749155" y="1411021"/>
                    <a:pt x="836319" y="1412662"/>
                  </a:cubicBezTo>
                  <a:cubicBezTo>
                    <a:pt x="924344" y="1413253"/>
                    <a:pt x="996187" y="1342378"/>
                    <a:pt x="996787" y="1254345"/>
                  </a:cubicBezTo>
                  <a:cubicBezTo>
                    <a:pt x="997379" y="1166320"/>
                    <a:pt x="926495" y="1094477"/>
                    <a:pt x="838471" y="1093886"/>
                  </a:cubicBezTo>
                  <a:close/>
                  <a:moveTo>
                    <a:pt x="395704" y="1093285"/>
                  </a:moveTo>
                  <a:cubicBezTo>
                    <a:pt x="307930" y="1094630"/>
                    <a:pt x="237871" y="1166876"/>
                    <a:pt x="239216" y="1254641"/>
                  </a:cubicBezTo>
                  <a:cubicBezTo>
                    <a:pt x="240561" y="1342334"/>
                    <a:pt x="312673" y="1412366"/>
                    <a:pt x="400366" y="1411138"/>
                  </a:cubicBezTo>
                  <a:cubicBezTo>
                    <a:pt x="488049" y="1409667"/>
                    <a:pt x="558064" y="1337636"/>
                    <a:pt x="557069" y="1249952"/>
                  </a:cubicBezTo>
                  <a:lnTo>
                    <a:pt x="557069" y="1249773"/>
                  </a:lnTo>
                  <a:cubicBezTo>
                    <a:pt x="555724" y="1162000"/>
                    <a:pt x="483477" y="1091940"/>
                    <a:pt x="395704" y="1093285"/>
                  </a:cubicBezTo>
                  <a:close/>
                  <a:moveTo>
                    <a:pt x="612650" y="935919"/>
                  </a:moveTo>
                  <a:cubicBezTo>
                    <a:pt x="951041" y="932467"/>
                    <a:pt x="1228158" y="1203981"/>
                    <a:pt x="1231609" y="1542363"/>
                  </a:cubicBezTo>
                  <a:cubicBezTo>
                    <a:pt x="1235070" y="1880754"/>
                    <a:pt x="963555" y="2157871"/>
                    <a:pt x="625165" y="2161331"/>
                  </a:cubicBezTo>
                  <a:cubicBezTo>
                    <a:pt x="620279" y="2161376"/>
                    <a:pt x="615384" y="2161367"/>
                    <a:pt x="610498" y="2161304"/>
                  </a:cubicBezTo>
                  <a:cubicBezTo>
                    <a:pt x="269839" y="2160677"/>
                    <a:pt x="-984" y="1885102"/>
                    <a:pt x="2" y="1540588"/>
                  </a:cubicBezTo>
                  <a:cubicBezTo>
                    <a:pt x="898" y="1208894"/>
                    <a:pt x="277908" y="936008"/>
                    <a:pt x="612650" y="935919"/>
                  </a:cubicBezTo>
                  <a:close/>
                  <a:moveTo>
                    <a:pt x="2008176" y="814993"/>
                  </a:moveTo>
                  <a:cubicBezTo>
                    <a:pt x="1882518" y="814949"/>
                    <a:pt x="1780616" y="916779"/>
                    <a:pt x="1780571" y="1042437"/>
                  </a:cubicBezTo>
                  <a:cubicBezTo>
                    <a:pt x="1780526" y="1167360"/>
                    <a:pt x="1881209" y="1268948"/>
                    <a:pt x="2006123" y="1270033"/>
                  </a:cubicBezTo>
                  <a:cubicBezTo>
                    <a:pt x="2132274" y="1270625"/>
                    <a:pt x="2235028" y="1168848"/>
                    <a:pt x="2235620" y="1042697"/>
                  </a:cubicBezTo>
                  <a:cubicBezTo>
                    <a:pt x="2235620" y="1042662"/>
                    <a:pt x="2235620" y="1042634"/>
                    <a:pt x="2235620" y="1042598"/>
                  </a:cubicBezTo>
                  <a:cubicBezTo>
                    <a:pt x="2235664" y="916940"/>
                    <a:pt x="2133834" y="815038"/>
                    <a:pt x="2008176" y="814993"/>
                  </a:cubicBezTo>
                  <a:close/>
                  <a:moveTo>
                    <a:pt x="2508057" y="814984"/>
                  </a:moveTo>
                  <a:cubicBezTo>
                    <a:pt x="2475327" y="814984"/>
                    <a:pt x="2448800" y="841511"/>
                    <a:pt x="2448800" y="874241"/>
                  </a:cubicBezTo>
                  <a:cubicBezTo>
                    <a:pt x="2448800" y="906971"/>
                    <a:pt x="2475327" y="933498"/>
                    <a:pt x="2508057" y="933498"/>
                  </a:cubicBezTo>
                  <a:cubicBezTo>
                    <a:pt x="2540787" y="933498"/>
                    <a:pt x="2567314" y="906971"/>
                    <a:pt x="2567314" y="874241"/>
                  </a:cubicBezTo>
                  <a:cubicBezTo>
                    <a:pt x="2567314" y="841511"/>
                    <a:pt x="2540787" y="814984"/>
                    <a:pt x="2508057" y="814984"/>
                  </a:cubicBezTo>
                  <a:close/>
                  <a:moveTo>
                    <a:pt x="3025276" y="808808"/>
                  </a:moveTo>
                  <a:cubicBezTo>
                    <a:pt x="2900362" y="807983"/>
                    <a:pt x="2798182" y="908101"/>
                    <a:pt x="2796452" y="1033006"/>
                  </a:cubicBezTo>
                  <a:cubicBezTo>
                    <a:pt x="2794910" y="1158754"/>
                    <a:pt x="2895601" y="1261938"/>
                    <a:pt x="3021349" y="1263480"/>
                  </a:cubicBezTo>
                  <a:cubicBezTo>
                    <a:pt x="3021627" y="1263480"/>
                    <a:pt x="3021905" y="1263489"/>
                    <a:pt x="3022183" y="1263489"/>
                  </a:cubicBezTo>
                  <a:lnTo>
                    <a:pt x="3022273" y="1263489"/>
                  </a:lnTo>
                  <a:cubicBezTo>
                    <a:pt x="3147832" y="1264322"/>
                    <a:pt x="3250281" y="1163210"/>
                    <a:pt x="3251115" y="1037650"/>
                  </a:cubicBezTo>
                  <a:cubicBezTo>
                    <a:pt x="3251948" y="912099"/>
                    <a:pt x="3150836" y="809642"/>
                    <a:pt x="3025276" y="808808"/>
                  </a:cubicBezTo>
                  <a:close/>
                  <a:moveTo>
                    <a:pt x="2829522" y="225019"/>
                  </a:moveTo>
                  <a:cubicBezTo>
                    <a:pt x="2704016" y="224674"/>
                    <a:pt x="2601989" y="326140"/>
                    <a:pt x="2601648" y="451649"/>
                  </a:cubicBezTo>
                  <a:cubicBezTo>
                    <a:pt x="2601648" y="452245"/>
                    <a:pt x="2601648" y="452842"/>
                    <a:pt x="2601648" y="453438"/>
                  </a:cubicBezTo>
                  <a:cubicBezTo>
                    <a:pt x="2602581" y="578126"/>
                    <a:pt x="2703586" y="678891"/>
                    <a:pt x="2828276" y="679528"/>
                  </a:cubicBezTo>
                  <a:cubicBezTo>
                    <a:pt x="2953782" y="679868"/>
                    <a:pt x="3055809" y="578407"/>
                    <a:pt x="3056159" y="452898"/>
                  </a:cubicBezTo>
                  <a:cubicBezTo>
                    <a:pt x="3056500" y="327389"/>
                    <a:pt x="2955037" y="225364"/>
                    <a:pt x="2829522" y="225019"/>
                  </a:cubicBezTo>
                  <a:close/>
                  <a:moveTo>
                    <a:pt x="2203257" y="221521"/>
                  </a:moveTo>
                  <a:cubicBezTo>
                    <a:pt x="2077948" y="220677"/>
                    <a:pt x="1975679" y="321576"/>
                    <a:pt x="1974836" y="446885"/>
                  </a:cubicBezTo>
                  <a:cubicBezTo>
                    <a:pt x="1974827" y="447814"/>
                    <a:pt x="1974827" y="448744"/>
                    <a:pt x="1974836" y="449673"/>
                  </a:cubicBezTo>
                  <a:cubicBezTo>
                    <a:pt x="1974738" y="574689"/>
                    <a:pt x="2075554" y="676354"/>
                    <a:pt x="2200567" y="677287"/>
                  </a:cubicBezTo>
                  <a:cubicBezTo>
                    <a:pt x="2326423" y="678031"/>
                    <a:pt x="2429051" y="576605"/>
                    <a:pt x="2429795" y="450749"/>
                  </a:cubicBezTo>
                  <a:cubicBezTo>
                    <a:pt x="2430539" y="324892"/>
                    <a:pt x="2329112" y="222263"/>
                    <a:pt x="2203257" y="221521"/>
                  </a:cubicBezTo>
                  <a:close/>
                  <a:moveTo>
                    <a:pt x="2519800" y="3"/>
                  </a:moveTo>
                  <a:cubicBezTo>
                    <a:pt x="2994482" y="810"/>
                    <a:pt x="3383998" y="396153"/>
                    <a:pt x="3383102" y="875407"/>
                  </a:cubicBezTo>
                  <a:cubicBezTo>
                    <a:pt x="3383156" y="1357789"/>
                    <a:pt x="2992151" y="1748883"/>
                    <a:pt x="2509769" y="1748928"/>
                  </a:cubicBezTo>
                  <a:cubicBezTo>
                    <a:pt x="2508810" y="1748937"/>
                    <a:pt x="2507850" y="1748928"/>
                    <a:pt x="2506891" y="1748928"/>
                  </a:cubicBezTo>
                  <a:cubicBezTo>
                    <a:pt x="2019570" y="1748300"/>
                    <a:pt x="1632205" y="1357080"/>
                    <a:pt x="1633102" y="866263"/>
                  </a:cubicBezTo>
                  <a:cubicBezTo>
                    <a:pt x="1634177" y="384141"/>
                    <a:pt x="2028624" y="-1252"/>
                    <a:pt x="2519800" y="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1"/>
            <p:cNvSpPr/>
            <p:nvPr/>
          </p:nvSpPr>
          <p:spPr>
            <a:xfrm>
              <a:off x="3986158" y="2812162"/>
              <a:ext cx="2107832" cy="456388"/>
            </a:xfrm>
            <a:custGeom>
              <a:avLst/>
              <a:gdLst/>
              <a:ahLst/>
              <a:cxnLst/>
              <a:rect l="l" t="t" r="r" b="b"/>
              <a:pathLst>
                <a:path w="2107832" h="456388" extrusionOk="0">
                  <a:moveTo>
                    <a:pt x="45822" y="413517"/>
                  </a:moveTo>
                  <a:lnTo>
                    <a:pt x="2060282" y="413517"/>
                  </a:lnTo>
                  <a:cubicBezTo>
                    <a:pt x="2069793" y="413158"/>
                    <a:pt x="2079314" y="413427"/>
                    <a:pt x="2088789" y="414324"/>
                  </a:cubicBezTo>
                  <a:cubicBezTo>
                    <a:pt x="2100327" y="415390"/>
                    <a:pt x="2108817" y="425610"/>
                    <a:pt x="2107741" y="437148"/>
                  </a:cubicBezTo>
                  <a:cubicBezTo>
                    <a:pt x="2106755" y="447879"/>
                    <a:pt x="2097781" y="456117"/>
                    <a:pt x="2086996" y="456189"/>
                  </a:cubicBezTo>
                  <a:cubicBezTo>
                    <a:pt x="2077494" y="456637"/>
                    <a:pt x="2067991" y="456189"/>
                    <a:pt x="2058489" y="456189"/>
                  </a:cubicBezTo>
                  <a:lnTo>
                    <a:pt x="1052918" y="456368"/>
                  </a:lnTo>
                  <a:lnTo>
                    <a:pt x="51022" y="456368"/>
                  </a:lnTo>
                  <a:cubicBezTo>
                    <a:pt x="41519" y="456368"/>
                    <a:pt x="32017" y="456368"/>
                    <a:pt x="22514" y="456368"/>
                  </a:cubicBezTo>
                  <a:cubicBezTo>
                    <a:pt x="8440" y="455920"/>
                    <a:pt x="-256" y="448748"/>
                    <a:pt x="282" y="434404"/>
                  </a:cubicBezTo>
                  <a:cubicBezTo>
                    <a:pt x="129" y="423315"/>
                    <a:pt x="8995" y="414207"/>
                    <a:pt x="20085" y="414055"/>
                  </a:cubicBezTo>
                  <a:cubicBezTo>
                    <a:pt x="20327" y="414046"/>
                    <a:pt x="20569" y="414046"/>
                    <a:pt x="20811" y="414055"/>
                  </a:cubicBezTo>
                  <a:cubicBezTo>
                    <a:pt x="29148" y="413427"/>
                    <a:pt x="37485" y="413517"/>
                    <a:pt x="45822" y="413517"/>
                  </a:cubicBezTo>
                  <a:close/>
                  <a:moveTo>
                    <a:pt x="2003983" y="148879"/>
                  </a:moveTo>
                  <a:cubicBezTo>
                    <a:pt x="2086279" y="148879"/>
                    <a:pt x="2086279" y="148879"/>
                    <a:pt x="2086279" y="230817"/>
                  </a:cubicBezTo>
                  <a:cubicBezTo>
                    <a:pt x="2086279" y="307913"/>
                    <a:pt x="2086279" y="307913"/>
                    <a:pt x="2009720" y="307913"/>
                  </a:cubicBezTo>
                  <a:cubicBezTo>
                    <a:pt x="1927245" y="307913"/>
                    <a:pt x="1927245" y="307913"/>
                    <a:pt x="1927245" y="225796"/>
                  </a:cubicBezTo>
                  <a:cubicBezTo>
                    <a:pt x="1927245" y="148879"/>
                    <a:pt x="1927245" y="148879"/>
                    <a:pt x="2003983" y="148879"/>
                  </a:cubicBezTo>
                  <a:close/>
                  <a:moveTo>
                    <a:pt x="1735669" y="148879"/>
                  </a:moveTo>
                  <a:cubicBezTo>
                    <a:pt x="1814559" y="148879"/>
                    <a:pt x="1814559" y="148879"/>
                    <a:pt x="1814559" y="227410"/>
                  </a:cubicBezTo>
                  <a:cubicBezTo>
                    <a:pt x="1814559" y="308092"/>
                    <a:pt x="1814559" y="308092"/>
                    <a:pt x="1733877" y="308092"/>
                  </a:cubicBezTo>
                  <a:cubicBezTo>
                    <a:pt x="1653194" y="308092"/>
                    <a:pt x="1654718" y="308092"/>
                    <a:pt x="1654718" y="229382"/>
                  </a:cubicBezTo>
                  <a:cubicBezTo>
                    <a:pt x="1654897" y="148879"/>
                    <a:pt x="1654897" y="148879"/>
                    <a:pt x="1735669" y="148879"/>
                  </a:cubicBezTo>
                  <a:close/>
                  <a:moveTo>
                    <a:pt x="1455343" y="148789"/>
                  </a:moveTo>
                  <a:lnTo>
                    <a:pt x="1462515" y="148789"/>
                  </a:lnTo>
                  <a:cubicBezTo>
                    <a:pt x="1542570" y="148789"/>
                    <a:pt x="1542570" y="148789"/>
                    <a:pt x="1542570" y="230188"/>
                  </a:cubicBezTo>
                  <a:cubicBezTo>
                    <a:pt x="1542570" y="308092"/>
                    <a:pt x="1542570" y="308092"/>
                    <a:pt x="1465742" y="308092"/>
                  </a:cubicBezTo>
                  <a:cubicBezTo>
                    <a:pt x="1381743" y="308092"/>
                    <a:pt x="1381743" y="308092"/>
                    <a:pt x="1381743" y="222748"/>
                  </a:cubicBezTo>
                  <a:cubicBezTo>
                    <a:pt x="1381743" y="148789"/>
                    <a:pt x="1381743" y="148789"/>
                    <a:pt x="1455343" y="148789"/>
                  </a:cubicBezTo>
                  <a:close/>
                  <a:moveTo>
                    <a:pt x="1188464" y="148789"/>
                  </a:moveTo>
                  <a:cubicBezTo>
                    <a:pt x="1270491" y="148789"/>
                    <a:pt x="1270491" y="148789"/>
                    <a:pt x="1270491" y="228037"/>
                  </a:cubicBezTo>
                  <a:cubicBezTo>
                    <a:pt x="1270491" y="307285"/>
                    <a:pt x="1270491" y="308092"/>
                    <a:pt x="1188912" y="308092"/>
                  </a:cubicBezTo>
                  <a:cubicBezTo>
                    <a:pt x="1109037" y="308092"/>
                    <a:pt x="1109037" y="308092"/>
                    <a:pt x="1109037" y="226692"/>
                  </a:cubicBezTo>
                  <a:cubicBezTo>
                    <a:pt x="1109037" y="148789"/>
                    <a:pt x="1109037" y="148789"/>
                    <a:pt x="1188464" y="148789"/>
                  </a:cubicBezTo>
                  <a:close/>
                  <a:moveTo>
                    <a:pt x="919702" y="148520"/>
                  </a:moveTo>
                  <a:cubicBezTo>
                    <a:pt x="997516" y="148520"/>
                    <a:pt x="997516" y="148520"/>
                    <a:pt x="997516" y="224989"/>
                  </a:cubicBezTo>
                  <a:cubicBezTo>
                    <a:pt x="997516" y="307554"/>
                    <a:pt x="997516" y="307554"/>
                    <a:pt x="914771" y="307554"/>
                  </a:cubicBezTo>
                  <a:cubicBezTo>
                    <a:pt x="837406" y="307554"/>
                    <a:pt x="837406" y="307554"/>
                    <a:pt x="837406" y="230906"/>
                  </a:cubicBezTo>
                  <a:cubicBezTo>
                    <a:pt x="837406" y="148520"/>
                    <a:pt x="837406" y="148520"/>
                    <a:pt x="919702" y="148520"/>
                  </a:cubicBezTo>
                  <a:close/>
                  <a:moveTo>
                    <a:pt x="641796" y="148520"/>
                  </a:moveTo>
                  <a:cubicBezTo>
                    <a:pt x="724272" y="148520"/>
                    <a:pt x="724272" y="148520"/>
                    <a:pt x="724272" y="230188"/>
                  </a:cubicBezTo>
                  <a:cubicBezTo>
                    <a:pt x="724541" y="307554"/>
                    <a:pt x="724541" y="307554"/>
                    <a:pt x="648072" y="307554"/>
                  </a:cubicBezTo>
                  <a:cubicBezTo>
                    <a:pt x="565686" y="307554"/>
                    <a:pt x="565686" y="307554"/>
                    <a:pt x="565686" y="225796"/>
                  </a:cubicBezTo>
                  <a:cubicBezTo>
                    <a:pt x="565686" y="148520"/>
                    <a:pt x="565686" y="148520"/>
                    <a:pt x="641796" y="148520"/>
                  </a:cubicBezTo>
                  <a:close/>
                  <a:moveTo>
                    <a:pt x="376172" y="148520"/>
                  </a:moveTo>
                  <a:cubicBezTo>
                    <a:pt x="452462" y="148520"/>
                    <a:pt x="452462" y="148520"/>
                    <a:pt x="452462" y="225616"/>
                  </a:cubicBezTo>
                  <a:cubicBezTo>
                    <a:pt x="452462" y="307554"/>
                    <a:pt x="452462" y="307554"/>
                    <a:pt x="370166" y="307554"/>
                  </a:cubicBezTo>
                  <a:cubicBezTo>
                    <a:pt x="293876" y="307554"/>
                    <a:pt x="293876" y="307554"/>
                    <a:pt x="293876" y="230278"/>
                  </a:cubicBezTo>
                  <a:cubicBezTo>
                    <a:pt x="293876" y="148520"/>
                    <a:pt x="293876" y="148520"/>
                    <a:pt x="376172" y="148520"/>
                  </a:cubicBezTo>
                  <a:close/>
                  <a:moveTo>
                    <a:pt x="99701" y="148072"/>
                  </a:moveTo>
                  <a:cubicBezTo>
                    <a:pt x="180831" y="148072"/>
                    <a:pt x="180831" y="148072"/>
                    <a:pt x="180831" y="228127"/>
                  </a:cubicBezTo>
                  <a:cubicBezTo>
                    <a:pt x="180831" y="308182"/>
                    <a:pt x="180831" y="307554"/>
                    <a:pt x="102031" y="307554"/>
                  </a:cubicBezTo>
                  <a:cubicBezTo>
                    <a:pt x="20632" y="307554"/>
                    <a:pt x="20632" y="307554"/>
                    <a:pt x="20632" y="226872"/>
                  </a:cubicBezTo>
                  <a:cubicBezTo>
                    <a:pt x="20632" y="148072"/>
                    <a:pt x="20632" y="148072"/>
                    <a:pt x="99701" y="148072"/>
                  </a:cubicBezTo>
                  <a:close/>
                  <a:moveTo>
                    <a:pt x="25472" y="244"/>
                  </a:moveTo>
                  <a:lnTo>
                    <a:pt x="2061716" y="244"/>
                  </a:lnTo>
                  <a:cubicBezTo>
                    <a:pt x="2071201" y="-285"/>
                    <a:pt x="2080712" y="47"/>
                    <a:pt x="2090134" y="1230"/>
                  </a:cubicBezTo>
                  <a:cubicBezTo>
                    <a:pt x="2101009" y="2449"/>
                    <a:pt x="2108835" y="12257"/>
                    <a:pt x="2107616" y="23131"/>
                  </a:cubicBezTo>
                  <a:cubicBezTo>
                    <a:pt x="2107571" y="23543"/>
                    <a:pt x="2107508" y="23947"/>
                    <a:pt x="2107436" y="24359"/>
                  </a:cubicBezTo>
                  <a:cubicBezTo>
                    <a:pt x="2107006" y="34283"/>
                    <a:pt x="2098902" y="42154"/>
                    <a:pt x="2088969" y="42289"/>
                  </a:cubicBezTo>
                  <a:cubicBezTo>
                    <a:pt x="2078301" y="43006"/>
                    <a:pt x="2067543" y="43006"/>
                    <a:pt x="2056875" y="43006"/>
                  </a:cubicBezTo>
                  <a:lnTo>
                    <a:pt x="1054800" y="43275"/>
                  </a:lnTo>
                  <a:lnTo>
                    <a:pt x="52725" y="43275"/>
                  </a:lnTo>
                  <a:cubicBezTo>
                    <a:pt x="43223" y="43275"/>
                    <a:pt x="33720" y="43275"/>
                    <a:pt x="24218" y="43275"/>
                  </a:cubicBezTo>
                  <a:cubicBezTo>
                    <a:pt x="10322" y="43275"/>
                    <a:pt x="371" y="37268"/>
                    <a:pt x="13" y="23104"/>
                  </a:cubicBezTo>
                  <a:cubicBezTo>
                    <a:pt x="-435" y="7057"/>
                    <a:pt x="10143" y="244"/>
                    <a:pt x="25472" y="2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1"/>
            <p:cNvSpPr/>
            <p:nvPr/>
          </p:nvSpPr>
          <p:spPr>
            <a:xfrm>
              <a:off x="5027422" y="507576"/>
              <a:ext cx="1470757" cy="1413927"/>
            </a:xfrm>
            <a:custGeom>
              <a:avLst/>
              <a:gdLst/>
              <a:ahLst/>
              <a:cxnLst/>
              <a:rect l="l" t="t" r="r" b="b"/>
              <a:pathLst>
                <a:path w="1470757" h="1413927" extrusionOk="0">
                  <a:moveTo>
                    <a:pt x="736361" y="959238"/>
                  </a:moveTo>
                  <a:cubicBezTo>
                    <a:pt x="861321" y="960179"/>
                    <a:pt x="962102" y="1061794"/>
                    <a:pt x="962003" y="1186753"/>
                  </a:cubicBezTo>
                  <a:cubicBezTo>
                    <a:pt x="962255" y="1311963"/>
                    <a:pt x="860962" y="1413676"/>
                    <a:pt x="735743" y="1413927"/>
                  </a:cubicBezTo>
                  <a:cubicBezTo>
                    <a:pt x="734819" y="1413927"/>
                    <a:pt x="733887" y="1413927"/>
                    <a:pt x="732955" y="1413918"/>
                  </a:cubicBezTo>
                  <a:cubicBezTo>
                    <a:pt x="607395" y="1412977"/>
                    <a:pt x="506381" y="1310430"/>
                    <a:pt x="507323" y="1184879"/>
                  </a:cubicBezTo>
                  <a:cubicBezTo>
                    <a:pt x="508264" y="1059320"/>
                    <a:pt x="610811" y="958296"/>
                    <a:pt x="736361" y="959238"/>
                  </a:cubicBezTo>
                  <a:close/>
                  <a:moveTo>
                    <a:pt x="727486" y="593469"/>
                  </a:moveTo>
                  <a:cubicBezTo>
                    <a:pt x="760207" y="593666"/>
                    <a:pt x="786582" y="620354"/>
                    <a:pt x="786384" y="653084"/>
                  </a:cubicBezTo>
                  <a:cubicBezTo>
                    <a:pt x="786187" y="685805"/>
                    <a:pt x="759499" y="712180"/>
                    <a:pt x="726769" y="711982"/>
                  </a:cubicBezTo>
                  <a:cubicBezTo>
                    <a:pt x="694218" y="711785"/>
                    <a:pt x="667925" y="685366"/>
                    <a:pt x="667871" y="652815"/>
                  </a:cubicBezTo>
                  <a:cubicBezTo>
                    <a:pt x="669081" y="620453"/>
                    <a:pt x="695115" y="594527"/>
                    <a:pt x="727486" y="593469"/>
                  </a:cubicBezTo>
                  <a:close/>
                  <a:moveTo>
                    <a:pt x="228161" y="592922"/>
                  </a:moveTo>
                  <a:cubicBezTo>
                    <a:pt x="228573" y="592922"/>
                    <a:pt x="228994" y="592931"/>
                    <a:pt x="229407" y="592931"/>
                  </a:cubicBezTo>
                  <a:cubicBezTo>
                    <a:pt x="354536" y="594060"/>
                    <a:pt x="455299" y="695953"/>
                    <a:pt x="455049" y="821083"/>
                  </a:cubicBezTo>
                  <a:cubicBezTo>
                    <a:pt x="454699" y="946741"/>
                    <a:pt x="352546" y="1048320"/>
                    <a:pt x="226888" y="1047970"/>
                  </a:cubicBezTo>
                  <a:cubicBezTo>
                    <a:pt x="101230" y="1047621"/>
                    <a:pt x="-350" y="945468"/>
                    <a:pt x="0" y="819810"/>
                  </a:cubicBezTo>
                  <a:cubicBezTo>
                    <a:pt x="350" y="694151"/>
                    <a:pt x="102503" y="592572"/>
                    <a:pt x="228161" y="592922"/>
                  </a:cubicBezTo>
                  <a:close/>
                  <a:moveTo>
                    <a:pt x="1245198" y="587283"/>
                  </a:moveTo>
                  <a:cubicBezTo>
                    <a:pt x="1370758" y="588269"/>
                    <a:pt x="1471736" y="690861"/>
                    <a:pt x="1470750" y="816421"/>
                  </a:cubicBezTo>
                  <a:cubicBezTo>
                    <a:pt x="1469764" y="941981"/>
                    <a:pt x="1367172" y="1042959"/>
                    <a:pt x="1241612" y="1041973"/>
                  </a:cubicBezTo>
                  <a:cubicBezTo>
                    <a:pt x="1116052" y="1040987"/>
                    <a:pt x="1015074" y="938395"/>
                    <a:pt x="1016060" y="812835"/>
                  </a:cubicBezTo>
                  <a:cubicBezTo>
                    <a:pt x="1017055" y="687275"/>
                    <a:pt x="1119639" y="586297"/>
                    <a:pt x="1245198" y="587283"/>
                  </a:cubicBezTo>
                  <a:close/>
                  <a:moveTo>
                    <a:pt x="1050575" y="3511"/>
                  </a:moveTo>
                  <a:cubicBezTo>
                    <a:pt x="1175139" y="4298"/>
                    <a:pt x="1275849" y="105209"/>
                    <a:pt x="1276396" y="229771"/>
                  </a:cubicBezTo>
                  <a:cubicBezTo>
                    <a:pt x="1277489" y="354731"/>
                    <a:pt x="1177085" y="456919"/>
                    <a:pt x="1052117" y="458012"/>
                  </a:cubicBezTo>
                  <a:cubicBezTo>
                    <a:pt x="1050646" y="458030"/>
                    <a:pt x="1049176" y="458030"/>
                    <a:pt x="1047706" y="458012"/>
                  </a:cubicBezTo>
                  <a:cubicBezTo>
                    <a:pt x="922200" y="457214"/>
                    <a:pt x="821096" y="354832"/>
                    <a:pt x="821894" y="229325"/>
                  </a:cubicBezTo>
                  <a:cubicBezTo>
                    <a:pt x="822683" y="103818"/>
                    <a:pt x="925069" y="2717"/>
                    <a:pt x="1050575" y="3511"/>
                  </a:cubicBezTo>
                  <a:close/>
                  <a:moveTo>
                    <a:pt x="419898" y="4"/>
                  </a:moveTo>
                  <a:cubicBezTo>
                    <a:pt x="420831" y="-2"/>
                    <a:pt x="421754" y="-1"/>
                    <a:pt x="422686" y="5"/>
                  </a:cubicBezTo>
                  <a:cubicBezTo>
                    <a:pt x="548542" y="302"/>
                    <a:pt x="650327" y="102570"/>
                    <a:pt x="650032" y="228425"/>
                  </a:cubicBezTo>
                  <a:cubicBezTo>
                    <a:pt x="649736" y="354282"/>
                    <a:pt x="547466" y="456067"/>
                    <a:pt x="421610" y="455771"/>
                  </a:cubicBezTo>
                  <a:cubicBezTo>
                    <a:pt x="296069" y="455475"/>
                    <a:pt x="194418" y="353698"/>
                    <a:pt x="194266" y="228157"/>
                  </a:cubicBezTo>
                  <a:cubicBezTo>
                    <a:pt x="193566" y="102848"/>
                    <a:pt x="294590" y="700"/>
                    <a:pt x="419898" y="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1"/>
            <p:cNvSpPr/>
            <p:nvPr/>
          </p:nvSpPr>
          <p:spPr>
            <a:xfrm>
              <a:off x="3349677" y="1377875"/>
              <a:ext cx="1030592" cy="990151"/>
            </a:xfrm>
            <a:custGeom>
              <a:avLst/>
              <a:gdLst/>
              <a:ahLst/>
              <a:cxnLst/>
              <a:rect l="l" t="t" r="r" b="b"/>
              <a:pathLst>
                <a:path w="1030592" h="990151" extrusionOk="0">
                  <a:moveTo>
                    <a:pt x="514575" y="671008"/>
                  </a:moveTo>
                  <a:cubicBezTo>
                    <a:pt x="602707" y="670963"/>
                    <a:pt x="674192" y="742358"/>
                    <a:pt x="674237" y="830490"/>
                  </a:cubicBezTo>
                  <a:cubicBezTo>
                    <a:pt x="674237" y="830732"/>
                    <a:pt x="674237" y="830965"/>
                    <a:pt x="674237" y="831207"/>
                  </a:cubicBezTo>
                  <a:cubicBezTo>
                    <a:pt x="672515" y="918470"/>
                    <a:pt x="602026" y="988717"/>
                    <a:pt x="514754" y="990151"/>
                  </a:cubicBezTo>
                  <a:cubicBezTo>
                    <a:pt x="426622" y="990196"/>
                    <a:pt x="355147" y="918802"/>
                    <a:pt x="355093" y="830669"/>
                  </a:cubicBezTo>
                  <a:cubicBezTo>
                    <a:pt x="355048" y="742537"/>
                    <a:pt x="426452" y="671053"/>
                    <a:pt x="514575" y="671008"/>
                  </a:cubicBezTo>
                  <a:close/>
                  <a:moveTo>
                    <a:pt x="509465" y="416052"/>
                  </a:moveTo>
                  <a:cubicBezTo>
                    <a:pt x="533490" y="415872"/>
                    <a:pt x="547654" y="431560"/>
                    <a:pt x="551150" y="456303"/>
                  </a:cubicBezTo>
                  <a:cubicBezTo>
                    <a:pt x="548461" y="479970"/>
                    <a:pt x="535821" y="495389"/>
                    <a:pt x="511437" y="497989"/>
                  </a:cubicBezTo>
                  <a:cubicBezTo>
                    <a:pt x="488881" y="499038"/>
                    <a:pt x="469751" y="481601"/>
                    <a:pt x="468702" y="459046"/>
                  </a:cubicBezTo>
                  <a:cubicBezTo>
                    <a:pt x="468657" y="458078"/>
                    <a:pt x="468648" y="457101"/>
                    <a:pt x="468675" y="456124"/>
                  </a:cubicBezTo>
                  <a:cubicBezTo>
                    <a:pt x="470289" y="431381"/>
                    <a:pt x="485439" y="416231"/>
                    <a:pt x="509465" y="416052"/>
                  </a:cubicBezTo>
                  <a:close/>
                  <a:moveTo>
                    <a:pt x="159581" y="415057"/>
                  </a:moveTo>
                  <a:cubicBezTo>
                    <a:pt x="159993" y="415057"/>
                    <a:pt x="160415" y="415066"/>
                    <a:pt x="160827" y="415066"/>
                  </a:cubicBezTo>
                  <a:cubicBezTo>
                    <a:pt x="248242" y="416142"/>
                    <a:pt x="318597" y="487214"/>
                    <a:pt x="318785" y="574638"/>
                  </a:cubicBezTo>
                  <a:cubicBezTo>
                    <a:pt x="318687" y="662671"/>
                    <a:pt x="247238" y="733950"/>
                    <a:pt x="159204" y="733842"/>
                  </a:cubicBezTo>
                  <a:cubicBezTo>
                    <a:pt x="71180" y="733744"/>
                    <a:pt x="-98" y="662295"/>
                    <a:pt x="0" y="574270"/>
                  </a:cubicBezTo>
                  <a:cubicBezTo>
                    <a:pt x="99" y="486237"/>
                    <a:pt x="71548" y="414959"/>
                    <a:pt x="159581" y="415057"/>
                  </a:cubicBezTo>
                  <a:close/>
                  <a:moveTo>
                    <a:pt x="873898" y="411507"/>
                  </a:moveTo>
                  <a:cubicBezTo>
                    <a:pt x="961412" y="412600"/>
                    <a:pt x="1031516" y="484345"/>
                    <a:pt x="1030583" y="571858"/>
                  </a:cubicBezTo>
                  <a:cubicBezTo>
                    <a:pt x="1029301" y="659453"/>
                    <a:pt x="957539" y="729583"/>
                    <a:pt x="869936" y="728830"/>
                  </a:cubicBezTo>
                  <a:cubicBezTo>
                    <a:pt x="782306" y="727737"/>
                    <a:pt x="712157" y="655813"/>
                    <a:pt x="713251" y="568183"/>
                  </a:cubicBezTo>
                  <a:cubicBezTo>
                    <a:pt x="714344" y="480562"/>
                    <a:pt x="786268" y="410413"/>
                    <a:pt x="873898" y="411507"/>
                  </a:cubicBezTo>
                  <a:close/>
                  <a:moveTo>
                    <a:pt x="736389" y="2071"/>
                  </a:moveTo>
                  <a:cubicBezTo>
                    <a:pt x="824413" y="2877"/>
                    <a:pt x="895127" y="74882"/>
                    <a:pt x="894329" y="162906"/>
                  </a:cubicBezTo>
                  <a:cubicBezTo>
                    <a:pt x="894320" y="163077"/>
                    <a:pt x="894320" y="163256"/>
                    <a:pt x="894320" y="163426"/>
                  </a:cubicBezTo>
                  <a:cubicBezTo>
                    <a:pt x="892895" y="251101"/>
                    <a:pt x="821177" y="321304"/>
                    <a:pt x="733493" y="320847"/>
                  </a:cubicBezTo>
                  <a:cubicBezTo>
                    <a:pt x="645469" y="320049"/>
                    <a:pt x="574755" y="248044"/>
                    <a:pt x="575553" y="160011"/>
                  </a:cubicBezTo>
                  <a:cubicBezTo>
                    <a:pt x="576351" y="71986"/>
                    <a:pt x="648355" y="1273"/>
                    <a:pt x="736389" y="2071"/>
                  </a:cubicBezTo>
                  <a:close/>
                  <a:moveTo>
                    <a:pt x="294491" y="0"/>
                  </a:moveTo>
                  <a:cubicBezTo>
                    <a:pt x="294671" y="0"/>
                    <a:pt x="294850" y="0"/>
                    <a:pt x="295029" y="0"/>
                  </a:cubicBezTo>
                  <a:cubicBezTo>
                    <a:pt x="382301" y="574"/>
                    <a:pt x="453077" y="70875"/>
                    <a:pt x="454242" y="158137"/>
                  </a:cubicBezTo>
                  <a:cubicBezTo>
                    <a:pt x="454691" y="245920"/>
                    <a:pt x="383888" y="317440"/>
                    <a:pt x="296105" y="317889"/>
                  </a:cubicBezTo>
                  <a:cubicBezTo>
                    <a:pt x="208323" y="318328"/>
                    <a:pt x="136802" y="247533"/>
                    <a:pt x="136354" y="159751"/>
                  </a:cubicBezTo>
                  <a:cubicBezTo>
                    <a:pt x="135915" y="71969"/>
                    <a:pt x="206709" y="448"/>
                    <a:pt x="29449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1"/>
            <p:cNvSpPr/>
            <p:nvPr/>
          </p:nvSpPr>
          <p:spPr>
            <a:xfrm>
              <a:off x="4112048" y="3631332"/>
              <a:ext cx="1854696" cy="77544"/>
            </a:xfrm>
            <a:custGeom>
              <a:avLst/>
              <a:gdLst/>
              <a:ahLst/>
              <a:cxnLst/>
              <a:rect l="l" t="t" r="r" b="b"/>
              <a:pathLst>
                <a:path w="1854696" h="77544" extrusionOk="0">
                  <a:moveTo>
                    <a:pt x="295499" y="2178"/>
                  </a:moveTo>
                  <a:cubicBezTo>
                    <a:pt x="315240" y="3505"/>
                    <a:pt x="330668" y="19749"/>
                    <a:pt x="330964" y="39534"/>
                  </a:cubicBezTo>
                  <a:cubicBezTo>
                    <a:pt x="330695" y="62573"/>
                    <a:pt x="314559" y="74586"/>
                    <a:pt x="292147" y="77544"/>
                  </a:cubicBezTo>
                  <a:cubicBezTo>
                    <a:pt x="269735" y="73062"/>
                    <a:pt x="254047" y="61856"/>
                    <a:pt x="255033" y="37562"/>
                  </a:cubicBezTo>
                  <a:cubicBezTo>
                    <a:pt x="256440" y="16620"/>
                    <a:pt x="274558" y="780"/>
                    <a:pt x="295499" y="2178"/>
                  </a:cubicBezTo>
                  <a:close/>
                  <a:moveTo>
                    <a:pt x="1180280" y="1613"/>
                  </a:moveTo>
                  <a:cubicBezTo>
                    <a:pt x="1204396" y="538"/>
                    <a:pt x="1216587" y="13447"/>
                    <a:pt x="1219456" y="35231"/>
                  </a:cubicBezTo>
                  <a:cubicBezTo>
                    <a:pt x="1219456" y="61229"/>
                    <a:pt x="1206099" y="75751"/>
                    <a:pt x="1183597" y="76827"/>
                  </a:cubicBezTo>
                  <a:cubicBezTo>
                    <a:pt x="1164485" y="79212"/>
                    <a:pt x="1147057" y="65657"/>
                    <a:pt x="1144672" y="46553"/>
                  </a:cubicBezTo>
                  <a:cubicBezTo>
                    <a:pt x="1144439" y="44698"/>
                    <a:pt x="1144359" y="42833"/>
                    <a:pt x="1144422" y="40969"/>
                  </a:cubicBezTo>
                  <a:cubicBezTo>
                    <a:pt x="1143615" y="17571"/>
                    <a:pt x="1156165" y="2689"/>
                    <a:pt x="1180280" y="1613"/>
                  </a:cubicBezTo>
                  <a:close/>
                  <a:moveTo>
                    <a:pt x="1815341" y="897"/>
                  </a:moveTo>
                  <a:cubicBezTo>
                    <a:pt x="1839008" y="89"/>
                    <a:pt x="1851917" y="13895"/>
                    <a:pt x="1854696" y="36128"/>
                  </a:cubicBezTo>
                  <a:cubicBezTo>
                    <a:pt x="1854068" y="61139"/>
                    <a:pt x="1840801" y="75662"/>
                    <a:pt x="1818209" y="76469"/>
                  </a:cubicBezTo>
                  <a:cubicBezTo>
                    <a:pt x="1799070" y="78629"/>
                    <a:pt x="1781804" y="64869"/>
                    <a:pt x="1779643" y="45729"/>
                  </a:cubicBezTo>
                  <a:cubicBezTo>
                    <a:pt x="1779419" y="43766"/>
                    <a:pt x="1779365" y="41776"/>
                    <a:pt x="1779482" y="39803"/>
                  </a:cubicBezTo>
                  <a:cubicBezTo>
                    <a:pt x="1778944" y="16405"/>
                    <a:pt x="1791674" y="1703"/>
                    <a:pt x="1815341" y="897"/>
                  </a:cubicBezTo>
                  <a:close/>
                  <a:moveTo>
                    <a:pt x="672789" y="807"/>
                  </a:moveTo>
                  <a:cubicBezTo>
                    <a:pt x="691875" y="-1363"/>
                    <a:pt x="709105" y="12353"/>
                    <a:pt x="711274" y="31448"/>
                  </a:cubicBezTo>
                  <a:cubicBezTo>
                    <a:pt x="711507" y="33474"/>
                    <a:pt x="711552" y="35518"/>
                    <a:pt x="711427" y="37562"/>
                  </a:cubicBezTo>
                  <a:cubicBezTo>
                    <a:pt x="712323" y="62125"/>
                    <a:pt x="697262" y="73062"/>
                    <a:pt x="675030" y="77365"/>
                  </a:cubicBezTo>
                  <a:cubicBezTo>
                    <a:pt x="651632" y="74945"/>
                    <a:pt x="636034" y="62394"/>
                    <a:pt x="635585" y="39445"/>
                  </a:cubicBezTo>
                  <a:cubicBezTo>
                    <a:pt x="633667" y="20081"/>
                    <a:pt x="647813" y="2833"/>
                    <a:pt x="667177" y="914"/>
                  </a:cubicBezTo>
                  <a:cubicBezTo>
                    <a:pt x="669041" y="726"/>
                    <a:pt x="670915" y="690"/>
                    <a:pt x="672789" y="807"/>
                  </a:cubicBezTo>
                  <a:close/>
                  <a:moveTo>
                    <a:pt x="546924" y="807"/>
                  </a:moveTo>
                  <a:cubicBezTo>
                    <a:pt x="570949" y="986"/>
                    <a:pt x="582693" y="15419"/>
                    <a:pt x="584575" y="37920"/>
                  </a:cubicBezTo>
                  <a:cubicBezTo>
                    <a:pt x="583051" y="62663"/>
                    <a:pt x="569156" y="76648"/>
                    <a:pt x="546565" y="76558"/>
                  </a:cubicBezTo>
                  <a:cubicBezTo>
                    <a:pt x="527201" y="77876"/>
                    <a:pt x="510437" y="63246"/>
                    <a:pt x="509119" y="43891"/>
                  </a:cubicBezTo>
                  <a:cubicBezTo>
                    <a:pt x="508985" y="42017"/>
                    <a:pt x="509012" y="40144"/>
                    <a:pt x="509182" y="38279"/>
                  </a:cubicBezTo>
                  <a:cubicBezTo>
                    <a:pt x="509182" y="15060"/>
                    <a:pt x="522898" y="627"/>
                    <a:pt x="546924" y="807"/>
                  </a:cubicBezTo>
                  <a:close/>
                  <a:moveTo>
                    <a:pt x="419177" y="807"/>
                  </a:moveTo>
                  <a:cubicBezTo>
                    <a:pt x="440109" y="1452"/>
                    <a:pt x="456559" y="18943"/>
                    <a:pt x="455914" y="39875"/>
                  </a:cubicBezTo>
                  <a:cubicBezTo>
                    <a:pt x="455313" y="59454"/>
                    <a:pt x="439894" y="75358"/>
                    <a:pt x="420342" y="76559"/>
                  </a:cubicBezTo>
                  <a:cubicBezTo>
                    <a:pt x="397751" y="76828"/>
                    <a:pt x="383497" y="63022"/>
                    <a:pt x="381704" y="38638"/>
                  </a:cubicBezTo>
                  <a:cubicBezTo>
                    <a:pt x="383587" y="15778"/>
                    <a:pt x="395331" y="1345"/>
                    <a:pt x="419177" y="807"/>
                  </a:cubicBezTo>
                  <a:close/>
                  <a:moveTo>
                    <a:pt x="1560195" y="771"/>
                  </a:moveTo>
                  <a:cubicBezTo>
                    <a:pt x="1561397" y="727"/>
                    <a:pt x="1562589" y="736"/>
                    <a:pt x="1563790" y="807"/>
                  </a:cubicBezTo>
                  <a:cubicBezTo>
                    <a:pt x="1587816" y="718"/>
                    <a:pt x="1597677" y="17302"/>
                    <a:pt x="1602697" y="37025"/>
                  </a:cubicBezTo>
                  <a:cubicBezTo>
                    <a:pt x="1598753" y="61678"/>
                    <a:pt x="1586023" y="77186"/>
                    <a:pt x="1562983" y="76559"/>
                  </a:cubicBezTo>
                  <a:cubicBezTo>
                    <a:pt x="1542051" y="77330"/>
                    <a:pt x="1524462" y="60987"/>
                    <a:pt x="1523691" y="40055"/>
                  </a:cubicBezTo>
                  <a:cubicBezTo>
                    <a:pt x="1522920" y="19131"/>
                    <a:pt x="1539263" y="1542"/>
                    <a:pt x="1560195" y="771"/>
                  </a:cubicBezTo>
                  <a:close/>
                  <a:moveTo>
                    <a:pt x="1692345" y="717"/>
                  </a:moveTo>
                  <a:cubicBezTo>
                    <a:pt x="1713215" y="2079"/>
                    <a:pt x="1729028" y="20099"/>
                    <a:pt x="1727666" y="40968"/>
                  </a:cubicBezTo>
                  <a:cubicBezTo>
                    <a:pt x="1726303" y="61838"/>
                    <a:pt x="1708284" y="77652"/>
                    <a:pt x="1687414" y="76289"/>
                  </a:cubicBezTo>
                  <a:cubicBezTo>
                    <a:pt x="1664733" y="74855"/>
                    <a:pt x="1652004" y="59884"/>
                    <a:pt x="1651914" y="35231"/>
                  </a:cubicBezTo>
                  <a:cubicBezTo>
                    <a:pt x="1655679" y="12729"/>
                    <a:pt x="1668499" y="-628"/>
                    <a:pt x="1692345" y="717"/>
                  </a:cubicBezTo>
                  <a:close/>
                  <a:moveTo>
                    <a:pt x="36921" y="627"/>
                  </a:moveTo>
                  <a:cubicBezTo>
                    <a:pt x="60767" y="-90"/>
                    <a:pt x="73229" y="13985"/>
                    <a:pt x="76904" y="35231"/>
                  </a:cubicBezTo>
                  <a:cubicBezTo>
                    <a:pt x="76277" y="60601"/>
                    <a:pt x="63009" y="75124"/>
                    <a:pt x="40328" y="76379"/>
                  </a:cubicBezTo>
                  <a:cubicBezTo>
                    <a:pt x="19431" y="77706"/>
                    <a:pt x="1403" y="61838"/>
                    <a:pt x="77" y="40941"/>
                  </a:cubicBezTo>
                  <a:cubicBezTo>
                    <a:pt x="-1250" y="20045"/>
                    <a:pt x="14617" y="2017"/>
                    <a:pt x="35514" y="690"/>
                  </a:cubicBezTo>
                  <a:cubicBezTo>
                    <a:pt x="35980" y="663"/>
                    <a:pt x="36455" y="636"/>
                    <a:pt x="36921" y="627"/>
                  </a:cubicBezTo>
                  <a:close/>
                  <a:moveTo>
                    <a:pt x="1435282" y="583"/>
                  </a:moveTo>
                  <a:cubicBezTo>
                    <a:pt x="1456277" y="260"/>
                    <a:pt x="1473552" y="17015"/>
                    <a:pt x="1473875" y="38010"/>
                  </a:cubicBezTo>
                  <a:cubicBezTo>
                    <a:pt x="1474682" y="62125"/>
                    <a:pt x="1458635" y="73331"/>
                    <a:pt x="1436582" y="77455"/>
                  </a:cubicBezTo>
                  <a:cubicBezTo>
                    <a:pt x="1413722" y="74497"/>
                    <a:pt x="1397944" y="62484"/>
                    <a:pt x="1397855" y="39176"/>
                  </a:cubicBezTo>
                  <a:cubicBezTo>
                    <a:pt x="1397532" y="18180"/>
                    <a:pt x="1414286" y="905"/>
                    <a:pt x="1435282" y="583"/>
                  </a:cubicBezTo>
                  <a:close/>
                  <a:moveTo>
                    <a:pt x="1308834" y="179"/>
                  </a:moveTo>
                  <a:cubicBezTo>
                    <a:pt x="1331067" y="2151"/>
                    <a:pt x="1345769" y="13626"/>
                    <a:pt x="1346486" y="37651"/>
                  </a:cubicBezTo>
                  <a:cubicBezTo>
                    <a:pt x="1348539" y="56997"/>
                    <a:pt x="1334518" y="74353"/>
                    <a:pt x="1315172" y="76406"/>
                  </a:cubicBezTo>
                  <a:cubicBezTo>
                    <a:pt x="1313361" y="76594"/>
                    <a:pt x="1311541" y="76648"/>
                    <a:pt x="1309730" y="76558"/>
                  </a:cubicBezTo>
                  <a:cubicBezTo>
                    <a:pt x="1290008" y="78306"/>
                    <a:pt x="1272598" y="63730"/>
                    <a:pt x="1270850" y="44008"/>
                  </a:cubicBezTo>
                  <a:cubicBezTo>
                    <a:pt x="1270716" y="42492"/>
                    <a:pt x="1270671" y="40969"/>
                    <a:pt x="1270734" y="39444"/>
                  </a:cubicBezTo>
                  <a:cubicBezTo>
                    <a:pt x="1270286" y="17302"/>
                    <a:pt x="1284002" y="2510"/>
                    <a:pt x="1308834" y="179"/>
                  </a:cubicBezTo>
                  <a:close/>
                  <a:moveTo>
                    <a:pt x="929000" y="179"/>
                  </a:moveTo>
                  <a:cubicBezTo>
                    <a:pt x="952936" y="3317"/>
                    <a:pt x="966921" y="17302"/>
                    <a:pt x="965935" y="40072"/>
                  </a:cubicBezTo>
                  <a:cubicBezTo>
                    <a:pt x="966338" y="59875"/>
                    <a:pt x="950623" y="76253"/>
                    <a:pt x="930820" y="76657"/>
                  </a:cubicBezTo>
                  <a:cubicBezTo>
                    <a:pt x="929314" y="76693"/>
                    <a:pt x="927808" y="76630"/>
                    <a:pt x="926310" y="76469"/>
                  </a:cubicBezTo>
                  <a:cubicBezTo>
                    <a:pt x="906866" y="77204"/>
                    <a:pt x="890506" y="62035"/>
                    <a:pt x="889770" y="42591"/>
                  </a:cubicBezTo>
                  <a:cubicBezTo>
                    <a:pt x="889699" y="40735"/>
                    <a:pt x="889779" y="38871"/>
                    <a:pt x="890003" y="37024"/>
                  </a:cubicBezTo>
                  <a:cubicBezTo>
                    <a:pt x="891169" y="13178"/>
                    <a:pt x="906230" y="1793"/>
                    <a:pt x="929000" y="179"/>
                  </a:cubicBezTo>
                  <a:close/>
                  <a:moveTo>
                    <a:pt x="165744" y="89"/>
                  </a:moveTo>
                  <a:cubicBezTo>
                    <a:pt x="189232" y="2420"/>
                    <a:pt x="203665" y="15329"/>
                    <a:pt x="203844" y="38637"/>
                  </a:cubicBezTo>
                  <a:cubicBezTo>
                    <a:pt x="202823" y="59705"/>
                    <a:pt x="184920" y="75957"/>
                    <a:pt x="163853" y="74935"/>
                  </a:cubicBezTo>
                  <a:cubicBezTo>
                    <a:pt x="144211" y="73976"/>
                    <a:pt x="128505" y="58279"/>
                    <a:pt x="127555" y="38637"/>
                  </a:cubicBezTo>
                  <a:cubicBezTo>
                    <a:pt x="127824" y="15329"/>
                    <a:pt x="142347" y="2420"/>
                    <a:pt x="165744" y="89"/>
                  </a:cubicBezTo>
                  <a:close/>
                  <a:moveTo>
                    <a:pt x="1051458" y="0"/>
                  </a:moveTo>
                  <a:cubicBezTo>
                    <a:pt x="1078352" y="2062"/>
                    <a:pt x="1092247" y="15240"/>
                    <a:pt x="1092516" y="38369"/>
                  </a:cubicBezTo>
                  <a:cubicBezTo>
                    <a:pt x="1092516" y="59167"/>
                    <a:pt x="1075662" y="76021"/>
                    <a:pt x="1054864" y="76021"/>
                  </a:cubicBezTo>
                  <a:cubicBezTo>
                    <a:pt x="1034066" y="76021"/>
                    <a:pt x="1017213" y="59167"/>
                    <a:pt x="1017213" y="38369"/>
                  </a:cubicBezTo>
                  <a:cubicBezTo>
                    <a:pt x="1017033" y="14344"/>
                    <a:pt x="1032453" y="3676"/>
                    <a:pt x="1051458" y="0"/>
                  </a:cubicBezTo>
                  <a:close/>
                  <a:moveTo>
                    <a:pt x="796950" y="0"/>
                  </a:moveTo>
                  <a:cubicBezTo>
                    <a:pt x="823306" y="1614"/>
                    <a:pt x="837829" y="14344"/>
                    <a:pt x="838815" y="37472"/>
                  </a:cubicBezTo>
                  <a:cubicBezTo>
                    <a:pt x="839407" y="58512"/>
                    <a:pt x="822831" y="76056"/>
                    <a:pt x="801791" y="76648"/>
                  </a:cubicBezTo>
                  <a:cubicBezTo>
                    <a:pt x="780751" y="77240"/>
                    <a:pt x="763207" y="60664"/>
                    <a:pt x="762615" y="39624"/>
                  </a:cubicBezTo>
                  <a:cubicBezTo>
                    <a:pt x="761808" y="16136"/>
                    <a:pt x="777228" y="4034"/>
                    <a:pt x="7969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9092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9 Big Title">
  <p:cSld name="009 Big Title">
    <p:bg>
      <p:bgPr>
        <a:solidFill>
          <a:schemeClr val="lt2"/>
        </a:solidFill>
        <a:effectLst/>
      </p:bgPr>
    </p:bg>
    <p:spTree>
      <p:nvGrpSpPr>
        <p:cNvPr id="1" name="Shape 272"/>
        <p:cNvGrpSpPr/>
        <p:nvPr/>
      </p:nvGrpSpPr>
      <p:grpSpPr>
        <a:xfrm>
          <a:off x="0" y="0"/>
          <a:ext cx="0" cy="0"/>
          <a:chOff x="0" y="0"/>
          <a:chExt cx="0" cy="0"/>
        </a:xfrm>
      </p:grpSpPr>
      <p:grpSp>
        <p:nvGrpSpPr>
          <p:cNvPr id="273" name="Google Shape;273;p12"/>
          <p:cNvGrpSpPr/>
          <p:nvPr/>
        </p:nvGrpSpPr>
        <p:grpSpPr>
          <a:xfrm>
            <a:off x="-98425" y="-809795"/>
            <a:ext cx="12290546" cy="7571055"/>
            <a:chOff x="-98420" y="-1030061"/>
            <a:chExt cx="12277041" cy="7562736"/>
          </a:xfrm>
        </p:grpSpPr>
        <p:sp>
          <p:nvSpPr>
            <p:cNvPr id="274" name="Google Shape;274;p12"/>
            <p:cNvSpPr/>
            <p:nvPr/>
          </p:nvSpPr>
          <p:spPr>
            <a:xfrm rot="10800000" flipH="1">
              <a:off x="144300" y="1091875"/>
              <a:ext cx="11903400" cy="5440800"/>
            </a:xfrm>
            <a:prstGeom prst="round2SameRect">
              <a:avLst>
                <a:gd name="adj1" fmla="val 2451"/>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2"/>
            <p:cNvSpPr/>
            <p:nvPr/>
          </p:nvSpPr>
          <p:spPr>
            <a:xfrm>
              <a:off x="122" y="790031"/>
              <a:ext cx="12178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2"/>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7" name="Google Shape;277;p12"/>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8" name="Google Shape;278;p12"/>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2"/>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0" name="Google Shape;280;p12"/>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1" name="Google Shape;281;p12"/>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2"/>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3" name="Google Shape;283;p12"/>
            <p:cNvGrpSpPr/>
            <p:nvPr/>
          </p:nvGrpSpPr>
          <p:grpSpPr>
            <a:xfrm rot="-300150">
              <a:off x="-86951" y="-500149"/>
              <a:ext cx="12188820" cy="795488"/>
              <a:chOff x="-10951" y="32910"/>
              <a:chExt cx="12188708" cy="795481"/>
            </a:xfrm>
          </p:grpSpPr>
          <p:sp>
            <p:nvSpPr>
              <p:cNvPr id="284" name="Google Shape;284;p12"/>
              <p:cNvSpPr/>
              <p:nvPr/>
            </p:nvSpPr>
            <p:spPr>
              <a:xfrm>
                <a:off x="125" y="32910"/>
                <a:ext cx="12049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2"/>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2"/>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2"/>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88;p12"/>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89;p12"/>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90;p12"/>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1" name="Google Shape;291;p12"/>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2" name="Google Shape;292;p12"/>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3" name="Google Shape;293;p12"/>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12"/>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12"/>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12"/>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7" name="Google Shape;297;p12"/>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2"/>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99;p12"/>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300;p12"/>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2"/>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2" name="Google Shape;302;p12"/>
            <p:cNvGrpSpPr/>
            <p:nvPr/>
          </p:nvGrpSpPr>
          <p:grpSpPr>
            <a:xfrm>
              <a:off x="118203" y="32900"/>
              <a:ext cx="1418992" cy="1381492"/>
              <a:chOff x="95978" y="61850"/>
              <a:chExt cx="1418992" cy="1381492"/>
            </a:xfrm>
          </p:grpSpPr>
          <p:sp>
            <p:nvSpPr>
              <p:cNvPr id="303" name="Google Shape;303;p12"/>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12"/>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2"/>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2"/>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307" name="Google Shape;307;p12"/>
          <p:cNvSpPr txBox="1">
            <a:spLocks noGrp="1"/>
          </p:cNvSpPr>
          <p:nvPr>
            <p:ph type="title"/>
          </p:nvPr>
        </p:nvSpPr>
        <p:spPr>
          <a:xfrm>
            <a:off x="548250" y="2116925"/>
            <a:ext cx="11095500" cy="39096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rPr lang="en-US"/>
              <a:t>Click to edit Master title style</a:t>
            </a:r>
            <a:endParaRPr/>
          </a:p>
        </p:txBody>
      </p:sp>
      <p:sp>
        <p:nvSpPr>
          <p:cNvPr id="308" name="Google Shape;308;p12"/>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30888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8 Three columns">
  <p:cSld name="008 Three columns">
    <p:spTree>
      <p:nvGrpSpPr>
        <p:cNvPr id="1" name="Shape 309"/>
        <p:cNvGrpSpPr/>
        <p:nvPr/>
      </p:nvGrpSpPr>
      <p:grpSpPr>
        <a:xfrm>
          <a:off x="0" y="0"/>
          <a:ext cx="0" cy="0"/>
          <a:chOff x="0" y="0"/>
          <a:chExt cx="0" cy="0"/>
        </a:xfrm>
      </p:grpSpPr>
      <p:sp>
        <p:nvSpPr>
          <p:cNvPr id="310" name="Google Shape;310;p13"/>
          <p:cNvSpPr txBox="1">
            <a:spLocks noGrp="1"/>
          </p:cNvSpPr>
          <p:nvPr>
            <p:ph type="subTitle" idx="1"/>
          </p:nvPr>
        </p:nvSpPr>
        <p:spPr>
          <a:xfrm>
            <a:off x="4325731" y="1800281"/>
            <a:ext cx="66474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r>
              <a:rPr lang="en-US"/>
              <a:t>Click to edit Master subtitle style</a:t>
            </a:r>
            <a:endParaRPr/>
          </a:p>
        </p:txBody>
      </p:sp>
      <p:sp>
        <p:nvSpPr>
          <p:cNvPr id="311" name="Google Shape;311;p13"/>
          <p:cNvSpPr txBox="1">
            <a:spLocks noGrp="1"/>
          </p:cNvSpPr>
          <p:nvPr>
            <p:ph type="subTitle" idx="2"/>
          </p:nvPr>
        </p:nvSpPr>
        <p:spPr>
          <a:xfrm>
            <a:off x="4325731" y="3405172"/>
            <a:ext cx="66474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r>
              <a:rPr lang="en-US"/>
              <a:t>Click to edit Master subtitle style</a:t>
            </a:r>
            <a:endParaRPr/>
          </a:p>
        </p:txBody>
      </p:sp>
      <p:sp>
        <p:nvSpPr>
          <p:cNvPr id="312" name="Google Shape;312;p13"/>
          <p:cNvSpPr txBox="1">
            <a:spLocks noGrp="1"/>
          </p:cNvSpPr>
          <p:nvPr>
            <p:ph type="subTitle" idx="3"/>
          </p:nvPr>
        </p:nvSpPr>
        <p:spPr>
          <a:xfrm>
            <a:off x="4325731" y="5010063"/>
            <a:ext cx="66474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r>
              <a:rPr lang="en-US"/>
              <a:t>Click to edit Master subtitle style</a:t>
            </a:r>
            <a:endParaRPr/>
          </a:p>
        </p:txBody>
      </p:sp>
      <p:sp>
        <p:nvSpPr>
          <p:cNvPr id="313" name="Google Shape;313;p13"/>
          <p:cNvSpPr txBox="1">
            <a:spLocks noGrp="1"/>
          </p:cNvSpPr>
          <p:nvPr>
            <p:ph type="title"/>
          </p:nvPr>
        </p:nvSpPr>
        <p:spPr>
          <a:xfrm>
            <a:off x="4325725" y="663675"/>
            <a:ext cx="6647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314" name="Google Shape;314;p13"/>
          <p:cNvSpPr txBox="1">
            <a:spLocks noGrp="1"/>
          </p:cNvSpPr>
          <p:nvPr>
            <p:ph type="body" idx="4"/>
          </p:nvPr>
        </p:nvSpPr>
        <p:spPr>
          <a:xfrm>
            <a:off x="4325725" y="2238231"/>
            <a:ext cx="66474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pPr lvl="0"/>
            <a:r>
              <a:rPr lang="en-US"/>
              <a:t>Click to edit Master text styles</a:t>
            </a:r>
          </a:p>
        </p:txBody>
      </p:sp>
      <p:sp>
        <p:nvSpPr>
          <p:cNvPr id="315" name="Google Shape;315;p13"/>
          <p:cNvSpPr txBox="1">
            <a:spLocks noGrp="1"/>
          </p:cNvSpPr>
          <p:nvPr>
            <p:ph type="body" idx="5"/>
          </p:nvPr>
        </p:nvSpPr>
        <p:spPr>
          <a:xfrm>
            <a:off x="4325725" y="3831690"/>
            <a:ext cx="66474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pPr lvl="0"/>
            <a:r>
              <a:rPr lang="en-US"/>
              <a:t>Click to edit Master text styles</a:t>
            </a:r>
          </a:p>
        </p:txBody>
      </p:sp>
      <p:sp>
        <p:nvSpPr>
          <p:cNvPr id="316" name="Google Shape;316;p13"/>
          <p:cNvSpPr txBox="1">
            <a:spLocks noGrp="1"/>
          </p:cNvSpPr>
          <p:nvPr>
            <p:ph type="body" idx="6"/>
          </p:nvPr>
        </p:nvSpPr>
        <p:spPr>
          <a:xfrm>
            <a:off x="4325725" y="5423350"/>
            <a:ext cx="66486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pPr lvl="0"/>
            <a:r>
              <a:rPr lang="en-US"/>
              <a:t>Click to edit Master text styles</a:t>
            </a:r>
          </a:p>
        </p:txBody>
      </p:sp>
      <p:grpSp>
        <p:nvGrpSpPr>
          <p:cNvPr id="317" name="Google Shape;317;p13"/>
          <p:cNvGrpSpPr/>
          <p:nvPr/>
        </p:nvGrpSpPr>
        <p:grpSpPr>
          <a:xfrm rot="-509636">
            <a:off x="357356" y="-923694"/>
            <a:ext cx="2799511" cy="8140841"/>
            <a:chOff x="619050" y="-574900"/>
            <a:chExt cx="2799600" cy="8141100"/>
          </a:xfrm>
        </p:grpSpPr>
        <p:sp>
          <p:nvSpPr>
            <p:cNvPr id="318" name="Google Shape;318;p13"/>
            <p:cNvSpPr/>
            <p:nvPr/>
          </p:nvSpPr>
          <p:spPr>
            <a:xfrm>
              <a:off x="619050" y="-574900"/>
              <a:ext cx="2799600" cy="8141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19" name="Google Shape;319;p13"/>
            <p:cNvGrpSpPr/>
            <p:nvPr/>
          </p:nvGrpSpPr>
          <p:grpSpPr>
            <a:xfrm>
              <a:off x="2942607" y="-495615"/>
              <a:ext cx="352843" cy="8017719"/>
              <a:chOff x="2942607" y="-495615"/>
              <a:chExt cx="352843" cy="8017719"/>
            </a:xfrm>
          </p:grpSpPr>
          <p:sp>
            <p:nvSpPr>
              <p:cNvPr id="320" name="Google Shape;320;p13"/>
              <p:cNvSpPr/>
              <p:nvPr/>
            </p:nvSpPr>
            <p:spPr>
              <a:xfrm rot="-5420269">
                <a:off x="2991810" y="381369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1" name="Google Shape;321;p13"/>
              <p:cNvSpPr/>
              <p:nvPr/>
            </p:nvSpPr>
            <p:spPr>
              <a:xfrm rot="-5420269">
                <a:off x="2991810" y="350311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2" name="Google Shape;322;p13"/>
              <p:cNvSpPr/>
              <p:nvPr/>
            </p:nvSpPr>
            <p:spPr>
              <a:xfrm rot="-5420269">
                <a:off x="2991810" y="319254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3" name="Google Shape;323;p13"/>
              <p:cNvSpPr/>
              <p:nvPr/>
            </p:nvSpPr>
            <p:spPr>
              <a:xfrm rot="-5420269">
                <a:off x="2991810" y="288197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4" name="Google Shape;324;p13"/>
              <p:cNvSpPr/>
              <p:nvPr/>
            </p:nvSpPr>
            <p:spPr>
              <a:xfrm rot="-5420269">
                <a:off x="2991810" y="257140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5" name="Google Shape;325;p13"/>
              <p:cNvSpPr/>
              <p:nvPr/>
            </p:nvSpPr>
            <p:spPr>
              <a:xfrm rot="-5420269">
                <a:off x="2991810" y="226083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6" name="Google Shape;326;p13"/>
              <p:cNvSpPr/>
              <p:nvPr/>
            </p:nvSpPr>
            <p:spPr>
              <a:xfrm rot="-5420269">
                <a:off x="2991810" y="195025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7" name="Google Shape;327;p13"/>
              <p:cNvSpPr/>
              <p:nvPr/>
            </p:nvSpPr>
            <p:spPr>
              <a:xfrm rot="-5420269">
                <a:off x="2991810" y="163968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8" name="Google Shape;328;p13"/>
              <p:cNvSpPr/>
              <p:nvPr/>
            </p:nvSpPr>
            <p:spPr>
              <a:xfrm rot="-5420269">
                <a:off x="2991810" y="132911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9" name="Google Shape;329;p13"/>
              <p:cNvSpPr/>
              <p:nvPr/>
            </p:nvSpPr>
            <p:spPr>
              <a:xfrm rot="-5420269">
                <a:off x="2991810" y="101854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0" name="Google Shape;330;p13"/>
              <p:cNvSpPr/>
              <p:nvPr/>
            </p:nvSpPr>
            <p:spPr>
              <a:xfrm rot="-5420269">
                <a:off x="2991810" y="70797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1" name="Google Shape;331;p13"/>
              <p:cNvSpPr/>
              <p:nvPr/>
            </p:nvSpPr>
            <p:spPr>
              <a:xfrm rot="-5420269">
                <a:off x="2991810" y="39739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2" name="Google Shape;332;p13"/>
              <p:cNvSpPr/>
              <p:nvPr/>
            </p:nvSpPr>
            <p:spPr>
              <a:xfrm rot="-5420269">
                <a:off x="2991810" y="8682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3" name="Google Shape;333;p13"/>
              <p:cNvSpPr/>
              <p:nvPr/>
            </p:nvSpPr>
            <p:spPr>
              <a:xfrm rot="-5420269">
                <a:off x="2991810" y="-22374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4" name="Google Shape;334;p13"/>
              <p:cNvSpPr/>
              <p:nvPr/>
            </p:nvSpPr>
            <p:spPr>
              <a:xfrm rot="-5420269">
                <a:off x="2991810" y="-53431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35" name="Google Shape;335;p13"/>
              <p:cNvGrpSpPr/>
              <p:nvPr/>
            </p:nvGrpSpPr>
            <p:grpSpPr>
              <a:xfrm rot="-19715">
                <a:off x="2952230" y="4163895"/>
                <a:ext cx="333595" cy="3357281"/>
                <a:chOff x="4531436" y="-338754"/>
                <a:chExt cx="546600" cy="5500943"/>
              </a:xfrm>
            </p:grpSpPr>
            <p:sp>
              <p:nvSpPr>
                <p:cNvPr id="336" name="Google Shape;336;p13"/>
                <p:cNvSpPr/>
                <p:nvPr/>
              </p:nvSpPr>
              <p:spPr>
                <a:xfrm rot="-5400000">
                  <a:off x="4596386" y="468053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7" name="Google Shape;337;p13"/>
                <p:cNvSpPr/>
                <p:nvPr/>
              </p:nvSpPr>
              <p:spPr>
                <a:xfrm rot="-5400000">
                  <a:off x="4596386" y="417211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8" name="Google Shape;338;p13"/>
                <p:cNvSpPr/>
                <p:nvPr/>
              </p:nvSpPr>
              <p:spPr>
                <a:xfrm rot="-5400000">
                  <a:off x="4596386" y="366369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9" name="Google Shape;339;p13"/>
                <p:cNvSpPr/>
                <p:nvPr/>
              </p:nvSpPr>
              <p:spPr>
                <a:xfrm rot="-5400000">
                  <a:off x="4596386" y="3155266"/>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0" name="Google Shape;340;p13"/>
                <p:cNvSpPr/>
                <p:nvPr/>
              </p:nvSpPr>
              <p:spPr>
                <a:xfrm rot="-5400000">
                  <a:off x="4596386" y="2646842"/>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1" name="Google Shape;341;p13"/>
                <p:cNvSpPr/>
                <p:nvPr/>
              </p:nvSpPr>
              <p:spPr>
                <a:xfrm rot="-5400000">
                  <a:off x="4596386" y="2138418"/>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2" name="Google Shape;342;p13"/>
                <p:cNvSpPr/>
                <p:nvPr/>
              </p:nvSpPr>
              <p:spPr>
                <a:xfrm rot="-5400000">
                  <a:off x="4596386" y="1629993"/>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3"/>
                <p:cNvSpPr/>
                <p:nvPr/>
              </p:nvSpPr>
              <p:spPr>
                <a:xfrm rot="-5400000">
                  <a:off x="4596386" y="112156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4" name="Google Shape;344;p13"/>
                <p:cNvSpPr/>
                <p:nvPr/>
              </p:nvSpPr>
              <p:spPr>
                <a:xfrm rot="-5400000">
                  <a:off x="4596386" y="61314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5" name="Google Shape;345;p13"/>
                <p:cNvSpPr/>
                <p:nvPr/>
              </p:nvSpPr>
              <p:spPr>
                <a:xfrm rot="-5400000">
                  <a:off x="4596386" y="10472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6" name="Google Shape;346;p13"/>
                <p:cNvSpPr/>
                <p:nvPr/>
              </p:nvSpPr>
              <p:spPr>
                <a:xfrm rot="-5400000">
                  <a:off x="4596386" y="-403704"/>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347" name="Google Shape;347;p13"/>
            <p:cNvSpPr/>
            <p:nvPr/>
          </p:nvSpPr>
          <p:spPr>
            <a:xfrm>
              <a:off x="1205588" y="-525600"/>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1205588" y="828547"/>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13"/>
            <p:cNvGrpSpPr/>
            <p:nvPr/>
          </p:nvGrpSpPr>
          <p:grpSpPr>
            <a:xfrm>
              <a:off x="732807" y="-495615"/>
              <a:ext cx="352843" cy="8017719"/>
              <a:chOff x="2942607" y="-495615"/>
              <a:chExt cx="352843" cy="8017719"/>
            </a:xfrm>
          </p:grpSpPr>
          <p:sp>
            <p:nvSpPr>
              <p:cNvPr id="350" name="Google Shape;350;p13"/>
              <p:cNvSpPr/>
              <p:nvPr/>
            </p:nvSpPr>
            <p:spPr>
              <a:xfrm rot="-5420269">
                <a:off x="2991810" y="381369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1" name="Google Shape;351;p13"/>
              <p:cNvSpPr/>
              <p:nvPr/>
            </p:nvSpPr>
            <p:spPr>
              <a:xfrm rot="-5420269">
                <a:off x="2991810" y="350311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2" name="Google Shape;352;p13"/>
              <p:cNvSpPr/>
              <p:nvPr/>
            </p:nvSpPr>
            <p:spPr>
              <a:xfrm rot="-5420269">
                <a:off x="2991810" y="319254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3" name="Google Shape;353;p13"/>
              <p:cNvSpPr/>
              <p:nvPr/>
            </p:nvSpPr>
            <p:spPr>
              <a:xfrm rot="-5420269">
                <a:off x="2991810" y="288197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4" name="Google Shape;354;p13"/>
              <p:cNvSpPr/>
              <p:nvPr/>
            </p:nvSpPr>
            <p:spPr>
              <a:xfrm rot="-5420269">
                <a:off x="2991810" y="257140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5" name="Google Shape;355;p13"/>
              <p:cNvSpPr/>
              <p:nvPr/>
            </p:nvSpPr>
            <p:spPr>
              <a:xfrm rot="-5420269">
                <a:off x="2991810" y="226083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6" name="Google Shape;356;p13"/>
              <p:cNvSpPr/>
              <p:nvPr/>
            </p:nvSpPr>
            <p:spPr>
              <a:xfrm rot="-5420269">
                <a:off x="2991810" y="195025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7" name="Google Shape;357;p13"/>
              <p:cNvSpPr/>
              <p:nvPr/>
            </p:nvSpPr>
            <p:spPr>
              <a:xfrm rot="-5420269">
                <a:off x="2991810" y="163968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8" name="Google Shape;358;p13"/>
              <p:cNvSpPr/>
              <p:nvPr/>
            </p:nvSpPr>
            <p:spPr>
              <a:xfrm rot="-5420269">
                <a:off x="2991810" y="132911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9" name="Google Shape;359;p13"/>
              <p:cNvSpPr/>
              <p:nvPr/>
            </p:nvSpPr>
            <p:spPr>
              <a:xfrm rot="-5420269">
                <a:off x="2991810" y="101854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0" name="Google Shape;360;p13"/>
              <p:cNvSpPr/>
              <p:nvPr/>
            </p:nvSpPr>
            <p:spPr>
              <a:xfrm rot="-5420269">
                <a:off x="2991810" y="70797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1" name="Google Shape;361;p13"/>
              <p:cNvSpPr/>
              <p:nvPr/>
            </p:nvSpPr>
            <p:spPr>
              <a:xfrm rot="-5420269">
                <a:off x="2991810" y="39739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2" name="Google Shape;362;p13"/>
              <p:cNvSpPr/>
              <p:nvPr/>
            </p:nvSpPr>
            <p:spPr>
              <a:xfrm rot="-5420269">
                <a:off x="2991810" y="8682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3" name="Google Shape;363;p13"/>
              <p:cNvSpPr/>
              <p:nvPr/>
            </p:nvSpPr>
            <p:spPr>
              <a:xfrm rot="-5420269">
                <a:off x="2991810" y="-22374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4" name="Google Shape;364;p13"/>
              <p:cNvSpPr/>
              <p:nvPr/>
            </p:nvSpPr>
            <p:spPr>
              <a:xfrm rot="-5420269">
                <a:off x="2991810" y="-53431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65" name="Google Shape;365;p13"/>
              <p:cNvGrpSpPr/>
              <p:nvPr/>
            </p:nvGrpSpPr>
            <p:grpSpPr>
              <a:xfrm rot="-19715">
                <a:off x="2952230" y="4163895"/>
                <a:ext cx="333595" cy="3357281"/>
                <a:chOff x="4531436" y="-338754"/>
                <a:chExt cx="546600" cy="5500943"/>
              </a:xfrm>
            </p:grpSpPr>
            <p:sp>
              <p:nvSpPr>
                <p:cNvPr id="366" name="Google Shape;366;p13"/>
                <p:cNvSpPr/>
                <p:nvPr/>
              </p:nvSpPr>
              <p:spPr>
                <a:xfrm rot="-5400000">
                  <a:off x="4596386" y="468053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7" name="Google Shape;367;p13"/>
                <p:cNvSpPr/>
                <p:nvPr/>
              </p:nvSpPr>
              <p:spPr>
                <a:xfrm rot="-5400000">
                  <a:off x="4596386" y="417211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8" name="Google Shape;368;p13"/>
                <p:cNvSpPr/>
                <p:nvPr/>
              </p:nvSpPr>
              <p:spPr>
                <a:xfrm rot="-5400000">
                  <a:off x="4596386" y="366369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9" name="Google Shape;369;p13"/>
                <p:cNvSpPr/>
                <p:nvPr/>
              </p:nvSpPr>
              <p:spPr>
                <a:xfrm rot="-5400000">
                  <a:off x="4596386" y="3155266"/>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0" name="Google Shape;370;p13"/>
                <p:cNvSpPr/>
                <p:nvPr/>
              </p:nvSpPr>
              <p:spPr>
                <a:xfrm rot="-5400000">
                  <a:off x="4596386" y="2646842"/>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1" name="Google Shape;371;p13"/>
                <p:cNvSpPr/>
                <p:nvPr/>
              </p:nvSpPr>
              <p:spPr>
                <a:xfrm rot="-5400000">
                  <a:off x="4596386" y="2138418"/>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2" name="Google Shape;372;p13"/>
                <p:cNvSpPr/>
                <p:nvPr/>
              </p:nvSpPr>
              <p:spPr>
                <a:xfrm rot="-5400000">
                  <a:off x="4596386" y="1629993"/>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3" name="Google Shape;373;p13"/>
                <p:cNvSpPr/>
                <p:nvPr/>
              </p:nvSpPr>
              <p:spPr>
                <a:xfrm rot="-5400000">
                  <a:off x="4596386" y="112156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4" name="Google Shape;374;p13"/>
                <p:cNvSpPr/>
                <p:nvPr/>
              </p:nvSpPr>
              <p:spPr>
                <a:xfrm rot="-5400000">
                  <a:off x="4596386" y="61314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5" name="Google Shape;375;p13"/>
                <p:cNvSpPr/>
                <p:nvPr/>
              </p:nvSpPr>
              <p:spPr>
                <a:xfrm rot="-5400000">
                  <a:off x="4596386" y="10472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6" name="Google Shape;376;p13"/>
                <p:cNvSpPr/>
                <p:nvPr/>
              </p:nvSpPr>
              <p:spPr>
                <a:xfrm rot="-5400000">
                  <a:off x="4596386" y="-403704"/>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377" name="Google Shape;377;p13"/>
            <p:cNvSpPr/>
            <p:nvPr/>
          </p:nvSpPr>
          <p:spPr>
            <a:xfrm>
              <a:off x="1205588" y="2182695"/>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1205588" y="3536843"/>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1205588" y="4890990"/>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1205588" y="6245138"/>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972425" y="-1238212"/>
            <a:ext cx="2799600" cy="8141100"/>
            <a:chOff x="972425" y="-1238212"/>
            <a:chExt cx="2799600" cy="8141100"/>
          </a:xfrm>
        </p:grpSpPr>
        <p:sp>
          <p:nvSpPr>
            <p:cNvPr id="382" name="Google Shape;382;p13"/>
            <p:cNvSpPr/>
            <p:nvPr/>
          </p:nvSpPr>
          <p:spPr>
            <a:xfrm>
              <a:off x="972425" y="-1238212"/>
              <a:ext cx="2799600" cy="8141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83" name="Google Shape;383;p13"/>
            <p:cNvGrpSpPr/>
            <p:nvPr/>
          </p:nvGrpSpPr>
          <p:grpSpPr>
            <a:xfrm>
              <a:off x="3295982" y="-1158927"/>
              <a:ext cx="352843" cy="8017719"/>
              <a:chOff x="2942607" y="-495615"/>
              <a:chExt cx="352843" cy="8017719"/>
            </a:xfrm>
          </p:grpSpPr>
          <p:sp>
            <p:nvSpPr>
              <p:cNvPr id="384" name="Google Shape;384;p13"/>
              <p:cNvSpPr/>
              <p:nvPr/>
            </p:nvSpPr>
            <p:spPr>
              <a:xfrm rot="-5420269">
                <a:off x="2991810" y="381369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85" name="Google Shape;385;p13"/>
              <p:cNvSpPr/>
              <p:nvPr/>
            </p:nvSpPr>
            <p:spPr>
              <a:xfrm rot="-5420269">
                <a:off x="2991810" y="350311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86" name="Google Shape;386;p13"/>
              <p:cNvSpPr/>
              <p:nvPr/>
            </p:nvSpPr>
            <p:spPr>
              <a:xfrm rot="-5420269">
                <a:off x="2991810" y="319254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87" name="Google Shape;387;p13"/>
              <p:cNvSpPr/>
              <p:nvPr/>
            </p:nvSpPr>
            <p:spPr>
              <a:xfrm rot="-5420269">
                <a:off x="2991810" y="288197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88" name="Google Shape;388;p13"/>
              <p:cNvSpPr/>
              <p:nvPr/>
            </p:nvSpPr>
            <p:spPr>
              <a:xfrm rot="-5420269">
                <a:off x="2991810" y="257140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89" name="Google Shape;389;p13"/>
              <p:cNvSpPr/>
              <p:nvPr/>
            </p:nvSpPr>
            <p:spPr>
              <a:xfrm rot="-5420269">
                <a:off x="2991810" y="226083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0" name="Google Shape;390;p13"/>
              <p:cNvSpPr/>
              <p:nvPr/>
            </p:nvSpPr>
            <p:spPr>
              <a:xfrm rot="-5420269">
                <a:off x="2991810" y="195025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1" name="Google Shape;391;p13"/>
              <p:cNvSpPr/>
              <p:nvPr/>
            </p:nvSpPr>
            <p:spPr>
              <a:xfrm rot="-5420269">
                <a:off x="2991810" y="163968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2" name="Google Shape;392;p13"/>
              <p:cNvSpPr/>
              <p:nvPr/>
            </p:nvSpPr>
            <p:spPr>
              <a:xfrm rot="-5420269">
                <a:off x="2991810" y="132911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3" name="Google Shape;393;p13"/>
              <p:cNvSpPr/>
              <p:nvPr/>
            </p:nvSpPr>
            <p:spPr>
              <a:xfrm rot="-5420269">
                <a:off x="2991810" y="101854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4" name="Google Shape;394;p13"/>
              <p:cNvSpPr/>
              <p:nvPr/>
            </p:nvSpPr>
            <p:spPr>
              <a:xfrm rot="-5420269">
                <a:off x="2991810" y="70797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5" name="Google Shape;395;p13"/>
              <p:cNvSpPr/>
              <p:nvPr/>
            </p:nvSpPr>
            <p:spPr>
              <a:xfrm rot="-5420269">
                <a:off x="2991810" y="39739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6" name="Google Shape;396;p13"/>
              <p:cNvSpPr/>
              <p:nvPr/>
            </p:nvSpPr>
            <p:spPr>
              <a:xfrm rot="-5420269">
                <a:off x="2991810" y="8682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7" name="Google Shape;397;p13"/>
              <p:cNvSpPr/>
              <p:nvPr/>
            </p:nvSpPr>
            <p:spPr>
              <a:xfrm rot="-5420269">
                <a:off x="2991810" y="-22374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8" name="Google Shape;398;p13"/>
              <p:cNvSpPr/>
              <p:nvPr/>
            </p:nvSpPr>
            <p:spPr>
              <a:xfrm rot="-5420269">
                <a:off x="2991810" y="-53431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99" name="Google Shape;399;p13"/>
              <p:cNvGrpSpPr/>
              <p:nvPr/>
            </p:nvGrpSpPr>
            <p:grpSpPr>
              <a:xfrm rot="-19715">
                <a:off x="2952230" y="4163895"/>
                <a:ext cx="333595" cy="3357281"/>
                <a:chOff x="4531436" y="-338754"/>
                <a:chExt cx="546600" cy="5500943"/>
              </a:xfrm>
            </p:grpSpPr>
            <p:sp>
              <p:nvSpPr>
                <p:cNvPr id="400" name="Google Shape;400;p13"/>
                <p:cNvSpPr/>
                <p:nvPr/>
              </p:nvSpPr>
              <p:spPr>
                <a:xfrm rot="-5400000">
                  <a:off x="4596386" y="468053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1" name="Google Shape;401;p13"/>
                <p:cNvSpPr/>
                <p:nvPr/>
              </p:nvSpPr>
              <p:spPr>
                <a:xfrm rot="-5400000">
                  <a:off x="4596386" y="417211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2" name="Google Shape;402;p13"/>
                <p:cNvSpPr/>
                <p:nvPr/>
              </p:nvSpPr>
              <p:spPr>
                <a:xfrm rot="-5400000">
                  <a:off x="4596386" y="366369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3" name="Google Shape;403;p13"/>
                <p:cNvSpPr/>
                <p:nvPr/>
              </p:nvSpPr>
              <p:spPr>
                <a:xfrm rot="-5400000">
                  <a:off x="4596386" y="3155266"/>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4" name="Google Shape;404;p13"/>
                <p:cNvSpPr/>
                <p:nvPr/>
              </p:nvSpPr>
              <p:spPr>
                <a:xfrm rot="-5400000">
                  <a:off x="4596386" y="2646842"/>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5" name="Google Shape;405;p13"/>
                <p:cNvSpPr/>
                <p:nvPr/>
              </p:nvSpPr>
              <p:spPr>
                <a:xfrm rot="-5400000">
                  <a:off x="4596386" y="2138418"/>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6" name="Google Shape;406;p13"/>
                <p:cNvSpPr/>
                <p:nvPr/>
              </p:nvSpPr>
              <p:spPr>
                <a:xfrm rot="-5400000">
                  <a:off x="4596386" y="1629993"/>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7" name="Google Shape;407;p13"/>
                <p:cNvSpPr/>
                <p:nvPr/>
              </p:nvSpPr>
              <p:spPr>
                <a:xfrm rot="-5400000">
                  <a:off x="4596386" y="112156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8" name="Google Shape;408;p13"/>
                <p:cNvSpPr/>
                <p:nvPr/>
              </p:nvSpPr>
              <p:spPr>
                <a:xfrm rot="-5400000">
                  <a:off x="4596386" y="61314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9" name="Google Shape;409;p13"/>
                <p:cNvSpPr/>
                <p:nvPr/>
              </p:nvSpPr>
              <p:spPr>
                <a:xfrm rot="-5400000">
                  <a:off x="4596386" y="10472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0" name="Google Shape;410;p13"/>
                <p:cNvSpPr/>
                <p:nvPr/>
              </p:nvSpPr>
              <p:spPr>
                <a:xfrm rot="-5400000">
                  <a:off x="4596386" y="-403704"/>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411" name="Google Shape;411;p13"/>
            <p:cNvSpPr/>
            <p:nvPr/>
          </p:nvSpPr>
          <p:spPr>
            <a:xfrm>
              <a:off x="1558963" y="-1188912"/>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1558963" y="165235"/>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13"/>
            <p:cNvGrpSpPr/>
            <p:nvPr/>
          </p:nvGrpSpPr>
          <p:grpSpPr>
            <a:xfrm>
              <a:off x="1086182" y="-1158927"/>
              <a:ext cx="352843" cy="8017719"/>
              <a:chOff x="2942607" y="-495615"/>
              <a:chExt cx="352843" cy="8017719"/>
            </a:xfrm>
          </p:grpSpPr>
          <p:sp>
            <p:nvSpPr>
              <p:cNvPr id="414" name="Google Shape;414;p13"/>
              <p:cNvSpPr/>
              <p:nvPr/>
            </p:nvSpPr>
            <p:spPr>
              <a:xfrm rot="-5420269">
                <a:off x="2991810" y="381369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5" name="Google Shape;415;p13"/>
              <p:cNvSpPr/>
              <p:nvPr/>
            </p:nvSpPr>
            <p:spPr>
              <a:xfrm rot="-5420269">
                <a:off x="2991810" y="350311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6" name="Google Shape;416;p13"/>
              <p:cNvSpPr/>
              <p:nvPr/>
            </p:nvSpPr>
            <p:spPr>
              <a:xfrm rot="-5420269">
                <a:off x="2991810" y="319254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7" name="Google Shape;417;p13"/>
              <p:cNvSpPr/>
              <p:nvPr/>
            </p:nvSpPr>
            <p:spPr>
              <a:xfrm rot="-5420269">
                <a:off x="2991810" y="288197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8" name="Google Shape;418;p13"/>
              <p:cNvSpPr/>
              <p:nvPr/>
            </p:nvSpPr>
            <p:spPr>
              <a:xfrm rot="-5420269">
                <a:off x="2991810" y="257140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9" name="Google Shape;419;p13"/>
              <p:cNvSpPr/>
              <p:nvPr/>
            </p:nvSpPr>
            <p:spPr>
              <a:xfrm rot="-5420269">
                <a:off x="2991810" y="226083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0" name="Google Shape;420;p13"/>
              <p:cNvSpPr/>
              <p:nvPr/>
            </p:nvSpPr>
            <p:spPr>
              <a:xfrm rot="-5420269">
                <a:off x="2991810" y="195025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1" name="Google Shape;421;p13"/>
              <p:cNvSpPr/>
              <p:nvPr/>
            </p:nvSpPr>
            <p:spPr>
              <a:xfrm rot="-5420269">
                <a:off x="2991810" y="163968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2" name="Google Shape;422;p13"/>
              <p:cNvSpPr/>
              <p:nvPr/>
            </p:nvSpPr>
            <p:spPr>
              <a:xfrm rot="-5420269">
                <a:off x="2991810" y="132911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3" name="Google Shape;423;p13"/>
              <p:cNvSpPr/>
              <p:nvPr/>
            </p:nvSpPr>
            <p:spPr>
              <a:xfrm rot="-5420269">
                <a:off x="2991810" y="101854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4" name="Google Shape;424;p13"/>
              <p:cNvSpPr/>
              <p:nvPr/>
            </p:nvSpPr>
            <p:spPr>
              <a:xfrm rot="-5420269">
                <a:off x="2991810" y="70797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5" name="Google Shape;425;p13"/>
              <p:cNvSpPr/>
              <p:nvPr/>
            </p:nvSpPr>
            <p:spPr>
              <a:xfrm rot="-5420269">
                <a:off x="2991810" y="39739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6" name="Google Shape;426;p13"/>
              <p:cNvSpPr/>
              <p:nvPr/>
            </p:nvSpPr>
            <p:spPr>
              <a:xfrm rot="-5420269">
                <a:off x="2991810" y="8682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7" name="Google Shape;427;p13"/>
              <p:cNvSpPr/>
              <p:nvPr/>
            </p:nvSpPr>
            <p:spPr>
              <a:xfrm rot="-5420269">
                <a:off x="2991810" y="-22374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8" name="Google Shape;428;p13"/>
              <p:cNvSpPr/>
              <p:nvPr/>
            </p:nvSpPr>
            <p:spPr>
              <a:xfrm rot="-5420269">
                <a:off x="2991810" y="-53431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429" name="Google Shape;429;p13"/>
              <p:cNvGrpSpPr/>
              <p:nvPr/>
            </p:nvGrpSpPr>
            <p:grpSpPr>
              <a:xfrm rot="-19715">
                <a:off x="2952230" y="4163895"/>
                <a:ext cx="333595" cy="3357281"/>
                <a:chOff x="4531436" y="-338754"/>
                <a:chExt cx="546600" cy="5500943"/>
              </a:xfrm>
            </p:grpSpPr>
            <p:sp>
              <p:nvSpPr>
                <p:cNvPr id="430" name="Google Shape;430;p13"/>
                <p:cNvSpPr/>
                <p:nvPr/>
              </p:nvSpPr>
              <p:spPr>
                <a:xfrm rot="-5400000">
                  <a:off x="4596386" y="468053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1" name="Google Shape;431;p13"/>
                <p:cNvSpPr/>
                <p:nvPr/>
              </p:nvSpPr>
              <p:spPr>
                <a:xfrm rot="-5400000">
                  <a:off x="4596386" y="417211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2" name="Google Shape;432;p13"/>
                <p:cNvSpPr/>
                <p:nvPr/>
              </p:nvSpPr>
              <p:spPr>
                <a:xfrm rot="-5400000">
                  <a:off x="4596386" y="366369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3" name="Google Shape;433;p13"/>
                <p:cNvSpPr/>
                <p:nvPr/>
              </p:nvSpPr>
              <p:spPr>
                <a:xfrm rot="-5400000">
                  <a:off x="4596386" y="3155266"/>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4" name="Google Shape;434;p13"/>
                <p:cNvSpPr/>
                <p:nvPr/>
              </p:nvSpPr>
              <p:spPr>
                <a:xfrm rot="-5400000">
                  <a:off x="4596386" y="2646842"/>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5" name="Google Shape;435;p13"/>
                <p:cNvSpPr/>
                <p:nvPr/>
              </p:nvSpPr>
              <p:spPr>
                <a:xfrm rot="-5400000">
                  <a:off x="4596386" y="2138418"/>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6" name="Google Shape;436;p13"/>
                <p:cNvSpPr/>
                <p:nvPr/>
              </p:nvSpPr>
              <p:spPr>
                <a:xfrm rot="-5400000">
                  <a:off x="4596386" y="1629993"/>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7" name="Google Shape;437;p13"/>
                <p:cNvSpPr/>
                <p:nvPr/>
              </p:nvSpPr>
              <p:spPr>
                <a:xfrm rot="-5400000">
                  <a:off x="4596386" y="112156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8" name="Google Shape;438;p13"/>
                <p:cNvSpPr/>
                <p:nvPr/>
              </p:nvSpPr>
              <p:spPr>
                <a:xfrm rot="-5400000">
                  <a:off x="4596386" y="61314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9" name="Google Shape;439;p13"/>
                <p:cNvSpPr/>
                <p:nvPr/>
              </p:nvSpPr>
              <p:spPr>
                <a:xfrm rot="-5400000">
                  <a:off x="4596386" y="10472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40" name="Google Shape;440;p13"/>
                <p:cNvSpPr/>
                <p:nvPr/>
              </p:nvSpPr>
              <p:spPr>
                <a:xfrm rot="-5400000">
                  <a:off x="4596386" y="-403704"/>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441" name="Google Shape;441;p13"/>
            <p:cNvSpPr/>
            <p:nvPr/>
          </p:nvSpPr>
          <p:spPr>
            <a:xfrm>
              <a:off x="1558963" y="1519383"/>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1558963" y="2873530"/>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1558963" y="4227678"/>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1558963" y="5581826"/>
              <a:ext cx="1621800" cy="1247100"/>
            </a:xfrm>
            <a:prstGeom prst="roundRect">
              <a:avLst>
                <a:gd name="adj" fmla="val 53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5067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8 Team">
  <p:cSld name="008 Team">
    <p:bg>
      <p:bgPr>
        <a:solidFill>
          <a:schemeClr val="lt2"/>
        </a:solidFill>
        <a:effectLst/>
      </p:bgPr>
    </p:bg>
    <p:spTree>
      <p:nvGrpSpPr>
        <p:cNvPr id="1" name="Shape 445"/>
        <p:cNvGrpSpPr/>
        <p:nvPr/>
      </p:nvGrpSpPr>
      <p:grpSpPr>
        <a:xfrm>
          <a:off x="0" y="0"/>
          <a:ext cx="0" cy="0"/>
          <a:chOff x="0" y="0"/>
          <a:chExt cx="0" cy="0"/>
        </a:xfrm>
      </p:grpSpPr>
      <p:grpSp>
        <p:nvGrpSpPr>
          <p:cNvPr id="446" name="Google Shape;446;p14"/>
          <p:cNvGrpSpPr/>
          <p:nvPr/>
        </p:nvGrpSpPr>
        <p:grpSpPr>
          <a:xfrm>
            <a:off x="-98425" y="-809795"/>
            <a:ext cx="12290546" cy="7571055"/>
            <a:chOff x="-98420" y="-1030061"/>
            <a:chExt cx="12277041" cy="7562736"/>
          </a:xfrm>
        </p:grpSpPr>
        <p:sp>
          <p:nvSpPr>
            <p:cNvPr id="447" name="Google Shape;447;p14"/>
            <p:cNvSpPr/>
            <p:nvPr/>
          </p:nvSpPr>
          <p:spPr>
            <a:xfrm rot="10800000" flipH="1">
              <a:off x="144300" y="1091875"/>
              <a:ext cx="11903400" cy="5440800"/>
            </a:xfrm>
            <a:prstGeom prst="round2SameRect">
              <a:avLst>
                <a:gd name="adj1" fmla="val 2451"/>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122" y="790031"/>
              <a:ext cx="12178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14"/>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14"/>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14"/>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3" name="Google Shape;453;p14"/>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4" name="Google Shape;454;p14"/>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5" name="Google Shape;455;p14"/>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56" name="Google Shape;456;p14"/>
            <p:cNvGrpSpPr/>
            <p:nvPr/>
          </p:nvGrpSpPr>
          <p:grpSpPr>
            <a:xfrm rot="-300150">
              <a:off x="-86951" y="-500149"/>
              <a:ext cx="12188820" cy="795488"/>
              <a:chOff x="-10951" y="32910"/>
              <a:chExt cx="12188708" cy="795481"/>
            </a:xfrm>
          </p:grpSpPr>
          <p:sp>
            <p:nvSpPr>
              <p:cNvPr id="457" name="Google Shape;457;p14"/>
              <p:cNvSpPr/>
              <p:nvPr/>
            </p:nvSpPr>
            <p:spPr>
              <a:xfrm>
                <a:off x="125" y="32910"/>
                <a:ext cx="12049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9" name="Google Shape;459;p14"/>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14"/>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14"/>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14"/>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3" name="Google Shape;463;p14"/>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4" name="Google Shape;464;p14"/>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5" name="Google Shape;465;p14"/>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6" name="Google Shape;466;p14"/>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7" name="Google Shape;467;p14"/>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14"/>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14"/>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14"/>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14"/>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2" name="Google Shape;472;p14"/>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3" name="Google Shape;473;p14"/>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14"/>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75" name="Google Shape;475;p14"/>
            <p:cNvGrpSpPr/>
            <p:nvPr/>
          </p:nvGrpSpPr>
          <p:grpSpPr>
            <a:xfrm>
              <a:off x="118203" y="32900"/>
              <a:ext cx="1418992" cy="1381492"/>
              <a:chOff x="95978" y="61850"/>
              <a:chExt cx="1418992" cy="1381492"/>
            </a:xfrm>
          </p:grpSpPr>
          <p:sp>
            <p:nvSpPr>
              <p:cNvPr id="476" name="Google Shape;476;p14"/>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14"/>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14"/>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9" name="Google Shape;479;p14"/>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480" name="Google Shape;480;p14"/>
          <p:cNvSpPr txBox="1">
            <a:spLocks noGrp="1"/>
          </p:cNvSpPr>
          <p:nvPr>
            <p:ph type="subTitle" idx="1"/>
          </p:nvPr>
        </p:nvSpPr>
        <p:spPr>
          <a:xfrm>
            <a:off x="1189052" y="4325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r>
              <a:rPr lang="en-US"/>
              <a:t>Click to edit Master subtitle style</a:t>
            </a:r>
            <a:endParaRPr/>
          </a:p>
        </p:txBody>
      </p:sp>
      <p:sp>
        <p:nvSpPr>
          <p:cNvPr id="481" name="Google Shape;481;p14"/>
          <p:cNvSpPr txBox="1">
            <a:spLocks noGrp="1"/>
          </p:cNvSpPr>
          <p:nvPr>
            <p:ph type="subTitle" idx="2"/>
          </p:nvPr>
        </p:nvSpPr>
        <p:spPr>
          <a:xfrm>
            <a:off x="4713302" y="4325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r>
              <a:rPr lang="en-US"/>
              <a:t>Click to edit Master subtitle style</a:t>
            </a:r>
            <a:endParaRPr/>
          </a:p>
        </p:txBody>
      </p:sp>
      <p:sp>
        <p:nvSpPr>
          <p:cNvPr id="482" name="Google Shape;482;p14"/>
          <p:cNvSpPr txBox="1">
            <a:spLocks noGrp="1"/>
          </p:cNvSpPr>
          <p:nvPr>
            <p:ph type="subTitle" idx="3"/>
          </p:nvPr>
        </p:nvSpPr>
        <p:spPr>
          <a:xfrm>
            <a:off x="8237552" y="4325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r>
              <a:rPr lang="en-US"/>
              <a:t>Click to edit Master subtitle style</a:t>
            </a:r>
            <a:endParaRPr/>
          </a:p>
        </p:txBody>
      </p:sp>
      <p:sp>
        <p:nvSpPr>
          <p:cNvPr id="483" name="Google Shape;483;p14"/>
          <p:cNvSpPr txBox="1">
            <a:spLocks noGrp="1"/>
          </p:cNvSpPr>
          <p:nvPr>
            <p:ph type="title"/>
          </p:nvPr>
        </p:nvSpPr>
        <p:spPr>
          <a:xfrm>
            <a:off x="1189050" y="1812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484" name="Google Shape;484;p14"/>
          <p:cNvSpPr txBox="1">
            <a:spLocks noGrp="1"/>
          </p:cNvSpPr>
          <p:nvPr>
            <p:ph type="body" idx="4"/>
          </p:nvPr>
        </p:nvSpPr>
        <p:spPr>
          <a:xfrm>
            <a:off x="1003500" y="4763425"/>
            <a:ext cx="3136800" cy="1088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pPr lvl="0"/>
            <a:r>
              <a:rPr lang="en-US"/>
              <a:t>Click to edit Master text styles</a:t>
            </a:r>
          </a:p>
        </p:txBody>
      </p:sp>
      <p:sp>
        <p:nvSpPr>
          <p:cNvPr id="485" name="Google Shape;485;p14"/>
          <p:cNvSpPr txBox="1">
            <a:spLocks noGrp="1"/>
          </p:cNvSpPr>
          <p:nvPr>
            <p:ph type="body" idx="5"/>
          </p:nvPr>
        </p:nvSpPr>
        <p:spPr>
          <a:xfrm>
            <a:off x="4527750" y="4751996"/>
            <a:ext cx="3136500" cy="1088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pPr lvl="0"/>
            <a:r>
              <a:rPr lang="en-US"/>
              <a:t>Click to edit Master text styles</a:t>
            </a:r>
          </a:p>
        </p:txBody>
      </p:sp>
      <p:sp>
        <p:nvSpPr>
          <p:cNvPr id="486" name="Google Shape;486;p14"/>
          <p:cNvSpPr txBox="1">
            <a:spLocks noGrp="1"/>
          </p:cNvSpPr>
          <p:nvPr>
            <p:ph type="body" idx="6"/>
          </p:nvPr>
        </p:nvSpPr>
        <p:spPr>
          <a:xfrm>
            <a:off x="8052000" y="4738767"/>
            <a:ext cx="3136500" cy="1088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pPr lvl="0"/>
            <a:r>
              <a:rPr lang="en-US"/>
              <a:t>Click to edit Master text styles</a:t>
            </a:r>
          </a:p>
        </p:txBody>
      </p:sp>
      <p:sp>
        <p:nvSpPr>
          <p:cNvPr id="487" name="Google Shape;487;p14"/>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45439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0 Text and Image">
  <p:cSld name="010 Text and Image">
    <p:spTree>
      <p:nvGrpSpPr>
        <p:cNvPr id="1" name="Shape 488"/>
        <p:cNvGrpSpPr/>
        <p:nvPr/>
      </p:nvGrpSpPr>
      <p:grpSpPr>
        <a:xfrm>
          <a:off x="0" y="0"/>
          <a:ext cx="0" cy="0"/>
          <a:chOff x="0" y="0"/>
          <a:chExt cx="0" cy="0"/>
        </a:xfrm>
      </p:grpSpPr>
      <p:sp>
        <p:nvSpPr>
          <p:cNvPr id="489" name="Google Shape;489;p15"/>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r>
              <a:rPr lang="en-US"/>
              <a:t>Click to edit Master title style</a:t>
            </a:r>
            <a:endParaRPr/>
          </a:p>
        </p:txBody>
      </p:sp>
      <p:sp>
        <p:nvSpPr>
          <p:cNvPr id="490" name="Google Shape;490;p15"/>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r>
              <a:rPr lang="en-US"/>
              <a:t>Click to edit Master subtitle style</a:t>
            </a:r>
            <a:endParaRPr/>
          </a:p>
        </p:txBody>
      </p:sp>
    </p:spTree>
    <p:extLst>
      <p:ext uri="{BB962C8B-B14F-4D97-AF65-F5344CB8AC3E}">
        <p14:creationId xmlns:p14="http://schemas.microsoft.com/office/powerpoint/2010/main" val="540624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2 Percentages">
  <p:cSld name="012 Percentages">
    <p:spTree>
      <p:nvGrpSpPr>
        <p:cNvPr id="1" name="Shape 491"/>
        <p:cNvGrpSpPr/>
        <p:nvPr/>
      </p:nvGrpSpPr>
      <p:grpSpPr>
        <a:xfrm>
          <a:off x="0" y="0"/>
          <a:ext cx="0" cy="0"/>
          <a:chOff x="0" y="0"/>
          <a:chExt cx="0" cy="0"/>
        </a:xfrm>
      </p:grpSpPr>
      <p:grpSp>
        <p:nvGrpSpPr>
          <p:cNvPr id="492" name="Google Shape;492;p16"/>
          <p:cNvGrpSpPr/>
          <p:nvPr/>
        </p:nvGrpSpPr>
        <p:grpSpPr>
          <a:xfrm>
            <a:off x="8019930" y="2678538"/>
            <a:ext cx="3279153" cy="2485344"/>
            <a:chOff x="-98420" y="-1030061"/>
            <a:chExt cx="12276876" cy="8229617"/>
          </a:xfrm>
        </p:grpSpPr>
        <p:sp>
          <p:nvSpPr>
            <p:cNvPr id="493" name="Google Shape;493;p16"/>
            <p:cNvSpPr/>
            <p:nvPr/>
          </p:nvSpPr>
          <p:spPr>
            <a:xfrm rot="10800000" flipH="1">
              <a:off x="144287" y="1091856"/>
              <a:ext cx="11903400" cy="6107700"/>
            </a:xfrm>
            <a:prstGeom prst="round2SameRect">
              <a:avLst>
                <a:gd name="adj1" fmla="val 2451"/>
                <a:gd name="adj2" fmla="val 0"/>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125" y="790030"/>
              <a:ext cx="120495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16"/>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16"/>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8" name="Google Shape;498;p16"/>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9" name="Google Shape;499;p16"/>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16"/>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16"/>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02" name="Google Shape;502;p16"/>
            <p:cNvGrpSpPr/>
            <p:nvPr/>
          </p:nvGrpSpPr>
          <p:grpSpPr>
            <a:xfrm rot="-300150">
              <a:off x="-86951" y="-500149"/>
              <a:ext cx="12188820" cy="795488"/>
              <a:chOff x="-10951" y="32910"/>
              <a:chExt cx="12188708" cy="795481"/>
            </a:xfrm>
          </p:grpSpPr>
          <p:sp>
            <p:nvSpPr>
              <p:cNvPr id="503" name="Google Shape;503;p16"/>
              <p:cNvSpPr/>
              <p:nvPr/>
            </p:nvSpPr>
            <p:spPr>
              <a:xfrm>
                <a:off x="125" y="32910"/>
                <a:ext cx="120495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16"/>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16"/>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16"/>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8" name="Google Shape;508;p16"/>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9" name="Google Shape;509;p16"/>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0" name="Google Shape;510;p16"/>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1" name="Google Shape;511;p16"/>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2" name="Google Shape;512;p16"/>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16"/>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4" name="Google Shape;514;p16"/>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5" name="Google Shape;515;p16"/>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6" name="Google Shape;516;p16"/>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7" name="Google Shape;517;p16"/>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16"/>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16"/>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0" name="Google Shape;520;p16"/>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1" name="Google Shape;521;p16"/>
            <p:cNvGrpSpPr/>
            <p:nvPr/>
          </p:nvGrpSpPr>
          <p:grpSpPr>
            <a:xfrm>
              <a:off x="118203" y="32900"/>
              <a:ext cx="1418992" cy="1381492"/>
              <a:chOff x="95978" y="61850"/>
              <a:chExt cx="1418992" cy="1381492"/>
            </a:xfrm>
          </p:grpSpPr>
          <p:sp>
            <p:nvSpPr>
              <p:cNvPr id="522" name="Google Shape;522;p16"/>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16"/>
              <p:cNvSpPr/>
              <p:nvPr/>
            </p:nvSpPr>
            <p:spPr>
              <a:xfrm>
                <a:off x="186864" y="294088"/>
                <a:ext cx="177300" cy="177300"/>
              </a:xfrm>
              <a:prstGeom prst="ellipse">
                <a:avLst/>
              </a:prstGeom>
              <a:solidFill>
                <a:schemeClr val="accent4"/>
              </a:solidFill>
              <a:ln w="9525"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4" name="Google Shape;524;p16"/>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5" name="Google Shape;525;p16"/>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526" name="Google Shape;526;p16"/>
          <p:cNvGrpSpPr/>
          <p:nvPr/>
        </p:nvGrpSpPr>
        <p:grpSpPr>
          <a:xfrm>
            <a:off x="4456423" y="1830213"/>
            <a:ext cx="3279153" cy="2485344"/>
            <a:chOff x="-98420" y="-1030061"/>
            <a:chExt cx="12276876" cy="8229617"/>
          </a:xfrm>
        </p:grpSpPr>
        <p:sp>
          <p:nvSpPr>
            <p:cNvPr id="527" name="Google Shape;527;p16"/>
            <p:cNvSpPr/>
            <p:nvPr/>
          </p:nvSpPr>
          <p:spPr>
            <a:xfrm rot="10800000" flipH="1">
              <a:off x="144287" y="1091856"/>
              <a:ext cx="11903400" cy="6107700"/>
            </a:xfrm>
            <a:prstGeom prst="round2SameRect">
              <a:avLst>
                <a:gd name="adj1" fmla="val 2451"/>
                <a:gd name="adj2" fmla="val 0"/>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28" name="Google Shape;528;p16"/>
            <p:cNvSpPr/>
            <p:nvPr/>
          </p:nvSpPr>
          <p:spPr>
            <a:xfrm>
              <a:off x="125" y="790030"/>
              <a:ext cx="120495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29" name="Google Shape;529;p16"/>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30" name="Google Shape;530;p16"/>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31" name="Google Shape;531;p16"/>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32" name="Google Shape;532;p16"/>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33" name="Google Shape;533;p16"/>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34" name="Google Shape;534;p16"/>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35" name="Google Shape;535;p16"/>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grpSp>
          <p:nvGrpSpPr>
            <p:cNvPr id="536" name="Google Shape;536;p16"/>
            <p:cNvGrpSpPr/>
            <p:nvPr/>
          </p:nvGrpSpPr>
          <p:grpSpPr>
            <a:xfrm rot="-300150">
              <a:off x="-86951" y="-500149"/>
              <a:ext cx="12188820" cy="795488"/>
              <a:chOff x="-10951" y="32910"/>
              <a:chExt cx="12188708" cy="795481"/>
            </a:xfrm>
          </p:grpSpPr>
          <p:sp>
            <p:nvSpPr>
              <p:cNvPr id="537" name="Google Shape;537;p16"/>
              <p:cNvSpPr/>
              <p:nvPr/>
            </p:nvSpPr>
            <p:spPr>
              <a:xfrm>
                <a:off x="125" y="32910"/>
                <a:ext cx="120495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38" name="Google Shape;538;p16"/>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39" name="Google Shape;539;p16"/>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0" name="Google Shape;540;p16"/>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1" name="Google Shape;541;p16"/>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2" name="Google Shape;542;p16"/>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3" name="Google Shape;543;p16"/>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4" name="Google Shape;544;p16"/>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5" name="Google Shape;545;p16"/>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6" name="Google Shape;546;p16"/>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7" name="Google Shape;547;p16"/>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8" name="Google Shape;548;p16"/>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49" name="Google Shape;549;p16"/>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grpSp>
        <p:sp>
          <p:nvSpPr>
            <p:cNvPr id="550" name="Google Shape;550;p16"/>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51" name="Google Shape;551;p16"/>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52" name="Google Shape;552;p16"/>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53" name="Google Shape;553;p16"/>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54" name="Google Shape;554;p16"/>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grpSp>
          <p:nvGrpSpPr>
            <p:cNvPr id="555" name="Google Shape;555;p16"/>
            <p:cNvGrpSpPr/>
            <p:nvPr/>
          </p:nvGrpSpPr>
          <p:grpSpPr>
            <a:xfrm>
              <a:off x="118203" y="32900"/>
              <a:ext cx="1418992" cy="1381492"/>
              <a:chOff x="95978" y="61850"/>
              <a:chExt cx="1418992" cy="1381492"/>
            </a:xfrm>
          </p:grpSpPr>
          <p:sp>
            <p:nvSpPr>
              <p:cNvPr id="556" name="Google Shape;556;p16"/>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57" name="Google Shape;557;p16"/>
              <p:cNvSpPr/>
              <p:nvPr/>
            </p:nvSpPr>
            <p:spPr>
              <a:xfrm>
                <a:off x="186864" y="294088"/>
                <a:ext cx="177300" cy="177300"/>
              </a:xfrm>
              <a:prstGeom prst="ellipse">
                <a:avLst/>
              </a:prstGeom>
              <a:solidFill>
                <a:schemeClr val="accent4"/>
              </a:solidFill>
              <a:ln w="9525"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58" name="Google Shape;558;p16"/>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sp>
            <p:nvSpPr>
              <p:cNvPr id="559" name="Google Shape;559;p16"/>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Calibri"/>
                  <a:ea typeface="Calibri"/>
                  <a:cs typeface="Calibri"/>
                  <a:sym typeface="Calibri"/>
                </a:endParaRPr>
              </a:p>
            </p:txBody>
          </p:sp>
        </p:grpSp>
      </p:grpSp>
      <p:grpSp>
        <p:nvGrpSpPr>
          <p:cNvPr id="560" name="Google Shape;560;p16"/>
          <p:cNvGrpSpPr/>
          <p:nvPr/>
        </p:nvGrpSpPr>
        <p:grpSpPr>
          <a:xfrm>
            <a:off x="892917" y="2669188"/>
            <a:ext cx="3279153" cy="2485344"/>
            <a:chOff x="-98420" y="-1030061"/>
            <a:chExt cx="12276876" cy="8229617"/>
          </a:xfrm>
        </p:grpSpPr>
        <p:sp>
          <p:nvSpPr>
            <p:cNvPr id="561" name="Google Shape;561;p16"/>
            <p:cNvSpPr/>
            <p:nvPr/>
          </p:nvSpPr>
          <p:spPr>
            <a:xfrm rot="10800000" flipH="1">
              <a:off x="144287" y="1091856"/>
              <a:ext cx="11903400" cy="6107700"/>
            </a:xfrm>
            <a:prstGeom prst="round2SameRect">
              <a:avLst>
                <a:gd name="adj1" fmla="val 2451"/>
                <a:gd name="adj2" fmla="val 0"/>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125" y="790030"/>
              <a:ext cx="120495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16"/>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5" name="Google Shape;565;p16"/>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16"/>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16"/>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16"/>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9" name="Google Shape;569;p16"/>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16"/>
            <p:cNvGrpSpPr/>
            <p:nvPr/>
          </p:nvGrpSpPr>
          <p:grpSpPr>
            <a:xfrm rot="-300150">
              <a:off x="-86951" y="-500149"/>
              <a:ext cx="12188820" cy="795488"/>
              <a:chOff x="-10951" y="32910"/>
              <a:chExt cx="12188708" cy="795481"/>
            </a:xfrm>
          </p:grpSpPr>
          <p:sp>
            <p:nvSpPr>
              <p:cNvPr id="571" name="Google Shape;571;p16"/>
              <p:cNvSpPr/>
              <p:nvPr/>
            </p:nvSpPr>
            <p:spPr>
              <a:xfrm>
                <a:off x="125" y="32910"/>
                <a:ext cx="120495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3" name="Google Shape;573;p16"/>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4" name="Google Shape;574;p16"/>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5" name="Google Shape;575;p16"/>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6" name="Google Shape;576;p16"/>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16"/>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16"/>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9" name="Google Shape;579;p16"/>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0" name="Google Shape;580;p16"/>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1" name="Google Shape;581;p16"/>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2" name="Google Shape;582;p16"/>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3" name="Google Shape;583;p16"/>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84" name="Google Shape;584;p16"/>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5" name="Google Shape;585;p16"/>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6" name="Google Shape;586;p16"/>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7" name="Google Shape;587;p16"/>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8" name="Google Shape;588;p16"/>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89" name="Google Shape;589;p16"/>
            <p:cNvGrpSpPr/>
            <p:nvPr/>
          </p:nvGrpSpPr>
          <p:grpSpPr>
            <a:xfrm>
              <a:off x="118203" y="32900"/>
              <a:ext cx="1418992" cy="1381492"/>
              <a:chOff x="95978" y="61850"/>
              <a:chExt cx="1418992" cy="1381492"/>
            </a:xfrm>
          </p:grpSpPr>
          <p:sp>
            <p:nvSpPr>
              <p:cNvPr id="590" name="Google Shape;590;p16"/>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1" name="Google Shape;591;p16"/>
              <p:cNvSpPr/>
              <p:nvPr/>
            </p:nvSpPr>
            <p:spPr>
              <a:xfrm>
                <a:off x="186864" y="294088"/>
                <a:ext cx="177300" cy="177300"/>
              </a:xfrm>
              <a:prstGeom prst="ellipse">
                <a:avLst/>
              </a:prstGeom>
              <a:solidFill>
                <a:schemeClr val="accent4"/>
              </a:solidFill>
              <a:ln w="9525"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2" name="Google Shape;592;p16"/>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16"/>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594" name="Google Shape;594;p16"/>
          <p:cNvSpPr txBox="1">
            <a:spLocks noGrp="1"/>
          </p:cNvSpPr>
          <p:nvPr>
            <p:ph type="title" hasCustomPrompt="1"/>
          </p:nvPr>
        </p:nvSpPr>
        <p:spPr>
          <a:xfrm>
            <a:off x="1151275" y="3749750"/>
            <a:ext cx="2755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595" name="Google Shape;595;p16"/>
          <p:cNvSpPr txBox="1">
            <a:spLocks noGrp="1"/>
          </p:cNvSpPr>
          <p:nvPr>
            <p:ph type="title" idx="2"/>
          </p:nvPr>
        </p:nvSpPr>
        <p:spPr>
          <a:xfrm>
            <a:off x="715025" y="5933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r>
              <a:rPr lang="en-US"/>
              <a:t>Click to edit Master title style</a:t>
            </a:r>
            <a:endParaRPr/>
          </a:p>
        </p:txBody>
      </p:sp>
      <p:sp>
        <p:nvSpPr>
          <p:cNvPr id="596" name="Google Shape;596;p16"/>
          <p:cNvSpPr txBox="1">
            <a:spLocks noGrp="1"/>
          </p:cNvSpPr>
          <p:nvPr>
            <p:ph type="title" idx="3" hasCustomPrompt="1"/>
          </p:nvPr>
        </p:nvSpPr>
        <p:spPr>
          <a:xfrm>
            <a:off x="4704182" y="2835350"/>
            <a:ext cx="2755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597" name="Google Shape;597;p16"/>
          <p:cNvSpPr txBox="1">
            <a:spLocks noGrp="1"/>
          </p:cNvSpPr>
          <p:nvPr>
            <p:ph type="title" idx="4" hasCustomPrompt="1"/>
          </p:nvPr>
        </p:nvSpPr>
        <p:spPr>
          <a:xfrm>
            <a:off x="8267752" y="3749750"/>
            <a:ext cx="2755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598" name="Google Shape;598;p16"/>
          <p:cNvSpPr txBox="1">
            <a:spLocks noGrp="1"/>
          </p:cNvSpPr>
          <p:nvPr>
            <p:ph type="body" idx="1"/>
          </p:nvPr>
        </p:nvSpPr>
        <p:spPr>
          <a:xfrm>
            <a:off x="8267744" y="5296125"/>
            <a:ext cx="27558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pPr lvl="0"/>
            <a:r>
              <a:rPr lang="en-US"/>
              <a:t>Click to edit Master text styles</a:t>
            </a:r>
          </a:p>
        </p:txBody>
      </p:sp>
      <p:sp>
        <p:nvSpPr>
          <p:cNvPr id="599" name="Google Shape;599;p16"/>
          <p:cNvSpPr txBox="1">
            <a:spLocks noGrp="1"/>
          </p:cNvSpPr>
          <p:nvPr>
            <p:ph type="body" idx="5"/>
          </p:nvPr>
        </p:nvSpPr>
        <p:spPr>
          <a:xfrm>
            <a:off x="4704191" y="4370575"/>
            <a:ext cx="27558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pPr lvl="0"/>
            <a:r>
              <a:rPr lang="en-US"/>
              <a:t>Click to edit Master text styles</a:t>
            </a:r>
          </a:p>
        </p:txBody>
      </p:sp>
      <p:sp>
        <p:nvSpPr>
          <p:cNvPr id="600" name="Google Shape;600;p16"/>
          <p:cNvSpPr txBox="1">
            <a:spLocks noGrp="1"/>
          </p:cNvSpPr>
          <p:nvPr>
            <p:ph type="body" idx="6"/>
          </p:nvPr>
        </p:nvSpPr>
        <p:spPr>
          <a:xfrm>
            <a:off x="1151275" y="5284975"/>
            <a:ext cx="27558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pPr lvl="0"/>
            <a:r>
              <a:rPr lang="en-US"/>
              <a:t>Click to edit Master text styles</a:t>
            </a:r>
          </a:p>
        </p:txBody>
      </p:sp>
    </p:spTree>
    <p:extLst>
      <p:ext uri="{BB962C8B-B14F-4D97-AF65-F5344CB8AC3E}">
        <p14:creationId xmlns:p14="http://schemas.microsoft.com/office/powerpoint/2010/main" val="2738512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3 Six columns">
  <p:cSld name="013 Six columns">
    <p:spTree>
      <p:nvGrpSpPr>
        <p:cNvPr id="1" name="Shape 601"/>
        <p:cNvGrpSpPr/>
        <p:nvPr/>
      </p:nvGrpSpPr>
      <p:grpSpPr>
        <a:xfrm>
          <a:off x="0" y="0"/>
          <a:ext cx="0" cy="0"/>
          <a:chOff x="0" y="0"/>
          <a:chExt cx="0" cy="0"/>
        </a:xfrm>
      </p:grpSpPr>
      <p:sp>
        <p:nvSpPr>
          <p:cNvPr id="602" name="Google Shape;602;p17"/>
          <p:cNvSpPr/>
          <p:nvPr/>
        </p:nvSpPr>
        <p:spPr>
          <a:xfrm>
            <a:off x="125" y="32910"/>
            <a:ext cx="12192000" cy="7764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17"/>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17"/>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17"/>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17"/>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8" name="Google Shape;608;p17"/>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9" name="Google Shape;609;p17"/>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0" name="Google Shape;610;p17"/>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1" name="Google Shape;611;p17"/>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2" name="Google Shape;612;p17"/>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17"/>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17"/>
          <p:cNvSpPr/>
          <p:nvPr/>
        </p:nvSpPr>
        <p:spPr>
          <a:xfrm>
            <a:off x="125" y="790030"/>
            <a:ext cx="12192000" cy="7773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6" name="Google Shape;616;p17"/>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7" name="Google Shape;617;p17"/>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8" name="Google Shape;618;p17"/>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17"/>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17"/>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17"/>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17"/>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17"/>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4" name="Google Shape;624;p17"/>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5" name="Google Shape;625;p17"/>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6" name="Google Shape;626;p17"/>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7" name="Google Shape;627;p17"/>
          <p:cNvGrpSpPr/>
          <p:nvPr/>
        </p:nvGrpSpPr>
        <p:grpSpPr>
          <a:xfrm>
            <a:off x="118203" y="32900"/>
            <a:ext cx="1418992" cy="1381492"/>
            <a:chOff x="95978" y="61850"/>
            <a:chExt cx="1418992" cy="1381492"/>
          </a:xfrm>
        </p:grpSpPr>
        <p:sp>
          <p:nvSpPr>
            <p:cNvPr id="628" name="Google Shape;628;p17"/>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9" name="Google Shape;629;p17"/>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0" name="Google Shape;630;p17"/>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1" name="Google Shape;631;p17"/>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2" name="Google Shape;632;p17"/>
          <p:cNvSpPr txBox="1">
            <a:spLocks noGrp="1"/>
          </p:cNvSpPr>
          <p:nvPr>
            <p:ph type="subTitle" idx="1"/>
          </p:nvPr>
        </p:nvSpPr>
        <p:spPr>
          <a:xfrm>
            <a:off x="720412" y="305717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r>
              <a:rPr lang="en-US"/>
              <a:t>Click to edit Master subtitle style</a:t>
            </a:r>
            <a:endParaRPr/>
          </a:p>
        </p:txBody>
      </p:sp>
      <p:sp>
        <p:nvSpPr>
          <p:cNvPr id="633" name="Google Shape;633;p17"/>
          <p:cNvSpPr txBox="1">
            <a:spLocks noGrp="1"/>
          </p:cNvSpPr>
          <p:nvPr>
            <p:ph type="subTitle" idx="2"/>
          </p:nvPr>
        </p:nvSpPr>
        <p:spPr>
          <a:xfrm>
            <a:off x="720412" y="49139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r>
              <a:rPr lang="en-US"/>
              <a:t>Click to edit Master subtitle style</a:t>
            </a:r>
            <a:endParaRPr/>
          </a:p>
        </p:txBody>
      </p:sp>
      <p:sp>
        <p:nvSpPr>
          <p:cNvPr id="634" name="Google Shape;634;p17"/>
          <p:cNvSpPr txBox="1">
            <a:spLocks noGrp="1"/>
          </p:cNvSpPr>
          <p:nvPr>
            <p:ph type="subTitle" idx="3"/>
          </p:nvPr>
        </p:nvSpPr>
        <p:spPr>
          <a:xfrm>
            <a:off x="8381799" y="306655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r>
              <a:rPr lang="en-US"/>
              <a:t>Click to edit Master subtitle style</a:t>
            </a:r>
            <a:endParaRPr/>
          </a:p>
        </p:txBody>
      </p:sp>
      <p:sp>
        <p:nvSpPr>
          <p:cNvPr id="635" name="Google Shape;635;p17"/>
          <p:cNvSpPr txBox="1">
            <a:spLocks noGrp="1"/>
          </p:cNvSpPr>
          <p:nvPr>
            <p:ph type="subTitle" idx="4"/>
          </p:nvPr>
        </p:nvSpPr>
        <p:spPr>
          <a:xfrm>
            <a:off x="4571799" y="30745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r>
              <a:rPr lang="en-US"/>
              <a:t>Click to edit Master subtitle style</a:t>
            </a:r>
            <a:endParaRPr/>
          </a:p>
        </p:txBody>
      </p:sp>
      <p:sp>
        <p:nvSpPr>
          <p:cNvPr id="636" name="Google Shape;636;p17"/>
          <p:cNvSpPr txBox="1">
            <a:spLocks noGrp="1"/>
          </p:cNvSpPr>
          <p:nvPr>
            <p:ph type="subTitle" idx="5"/>
          </p:nvPr>
        </p:nvSpPr>
        <p:spPr>
          <a:xfrm>
            <a:off x="4571799" y="49139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r>
              <a:rPr lang="en-US"/>
              <a:t>Click to edit Master subtitle style</a:t>
            </a:r>
            <a:endParaRPr/>
          </a:p>
        </p:txBody>
      </p:sp>
      <p:sp>
        <p:nvSpPr>
          <p:cNvPr id="637" name="Google Shape;637;p17"/>
          <p:cNvSpPr txBox="1">
            <a:spLocks noGrp="1"/>
          </p:cNvSpPr>
          <p:nvPr>
            <p:ph type="subTitle" idx="6"/>
          </p:nvPr>
        </p:nvSpPr>
        <p:spPr>
          <a:xfrm>
            <a:off x="8381799" y="489535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r>
              <a:rPr lang="en-US"/>
              <a:t>Click to edit Master subtitle style</a:t>
            </a:r>
            <a:endParaRPr/>
          </a:p>
        </p:txBody>
      </p:sp>
      <p:sp>
        <p:nvSpPr>
          <p:cNvPr id="638" name="Google Shape;638;p17"/>
          <p:cNvSpPr txBox="1">
            <a:spLocks noGrp="1"/>
          </p:cNvSpPr>
          <p:nvPr>
            <p:ph type="title"/>
          </p:nvPr>
        </p:nvSpPr>
        <p:spPr>
          <a:xfrm>
            <a:off x="720400" y="19649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639" name="Google Shape;639;p17"/>
          <p:cNvSpPr txBox="1">
            <a:spLocks noGrp="1"/>
          </p:cNvSpPr>
          <p:nvPr>
            <p:ph type="body" idx="7"/>
          </p:nvPr>
        </p:nvSpPr>
        <p:spPr>
          <a:xfrm>
            <a:off x="4571799" y="3483375"/>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pPr lvl="0"/>
            <a:r>
              <a:rPr lang="en-US"/>
              <a:t>Click to edit Master text styles</a:t>
            </a:r>
          </a:p>
        </p:txBody>
      </p:sp>
      <p:sp>
        <p:nvSpPr>
          <p:cNvPr id="640" name="Google Shape;640;p17"/>
          <p:cNvSpPr txBox="1">
            <a:spLocks noGrp="1"/>
          </p:cNvSpPr>
          <p:nvPr>
            <p:ph type="body" idx="8"/>
          </p:nvPr>
        </p:nvSpPr>
        <p:spPr>
          <a:xfrm>
            <a:off x="8381799" y="5312175"/>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pPr lvl="0"/>
            <a:r>
              <a:rPr lang="en-US"/>
              <a:t>Click to edit Master text styles</a:t>
            </a:r>
          </a:p>
        </p:txBody>
      </p:sp>
      <p:sp>
        <p:nvSpPr>
          <p:cNvPr id="641" name="Google Shape;641;p17"/>
          <p:cNvSpPr txBox="1">
            <a:spLocks noGrp="1"/>
          </p:cNvSpPr>
          <p:nvPr>
            <p:ph type="body" idx="9"/>
          </p:nvPr>
        </p:nvSpPr>
        <p:spPr>
          <a:xfrm>
            <a:off x="4571799" y="5312175"/>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pPr lvl="0"/>
            <a:r>
              <a:rPr lang="en-US"/>
              <a:t>Click to edit Master text styles</a:t>
            </a:r>
          </a:p>
        </p:txBody>
      </p:sp>
      <p:sp>
        <p:nvSpPr>
          <p:cNvPr id="642" name="Google Shape;642;p17"/>
          <p:cNvSpPr txBox="1">
            <a:spLocks noGrp="1"/>
          </p:cNvSpPr>
          <p:nvPr>
            <p:ph type="body" idx="13"/>
          </p:nvPr>
        </p:nvSpPr>
        <p:spPr>
          <a:xfrm>
            <a:off x="720412" y="3483375"/>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pPr lvl="0"/>
            <a:r>
              <a:rPr lang="en-US"/>
              <a:t>Click to edit Master text styles</a:t>
            </a:r>
          </a:p>
        </p:txBody>
      </p:sp>
      <p:sp>
        <p:nvSpPr>
          <p:cNvPr id="643" name="Google Shape;643;p17"/>
          <p:cNvSpPr txBox="1">
            <a:spLocks noGrp="1"/>
          </p:cNvSpPr>
          <p:nvPr>
            <p:ph type="body" idx="14"/>
          </p:nvPr>
        </p:nvSpPr>
        <p:spPr>
          <a:xfrm>
            <a:off x="8381799" y="3483375"/>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pPr lvl="0"/>
            <a:r>
              <a:rPr lang="en-US"/>
              <a:t>Click to edit Master text styles</a:t>
            </a:r>
          </a:p>
        </p:txBody>
      </p:sp>
      <p:sp>
        <p:nvSpPr>
          <p:cNvPr id="644" name="Google Shape;644;p17"/>
          <p:cNvSpPr txBox="1">
            <a:spLocks noGrp="1"/>
          </p:cNvSpPr>
          <p:nvPr>
            <p:ph type="body" idx="15"/>
          </p:nvPr>
        </p:nvSpPr>
        <p:spPr>
          <a:xfrm>
            <a:off x="720412" y="5312175"/>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pPr lvl="0"/>
            <a:r>
              <a:rPr lang="en-US"/>
              <a:t>Click to edit Master text styles</a:t>
            </a:r>
          </a:p>
        </p:txBody>
      </p:sp>
      <p:sp>
        <p:nvSpPr>
          <p:cNvPr id="645" name="Google Shape;645;p17"/>
          <p:cNvSpPr/>
          <p:nvPr/>
        </p:nvSpPr>
        <p:spPr>
          <a:xfrm rot="10800000" flipH="1">
            <a:off x="11767605" y="10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839861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4 Map">
  <p:cSld name="014 Map">
    <p:spTree>
      <p:nvGrpSpPr>
        <p:cNvPr id="1" name="Shape 646"/>
        <p:cNvGrpSpPr/>
        <p:nvPr/>
      </p:nvGrpSpPr>
      <p:grpSpPr>
        <a:xfrm>
          <a:off x="0" y="0"/>
          <a:ext cx="0" cy="0"/>
          <a:chOff x="0" y="0"/>
          <a:chExt cx="0" cy="0"/>
        </a:xfrm>
      </p:grpSpPr>
      <p:sp>
        <p:nvSpPr>
          <p:cNvPr id="647" name="Google Shape;647;p18"/>
          <p:cNvSpPr txBox="1">
            <a:spLocks noGrp="1"/>
          </p:cNvSpPr>
          <p:nvPr>
            <p:ph type="subTitle" idx="1"/>
          </p:nvPr>
        </p:nvSpPr>
        <p:spPr>
          <a:xfrm>
            <a:off x="8197939" y="1882381"/>
            <a:ext cx="312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r>
              <a:rPr lang="en-US"/>
              <a:t>Click to edit Master subtitle style</a:t>
            </a:r>
            <a:endParaRPr/>
          </a:p>
        </p:txBody>
      </p:sp>
      <p:sp>
        <p:nvSpPr>
          <p:cNvPr id="648" name="Google Shape;648;p18"/>
          <p:cNvSpPr txBox="1">
            <a:spLocks noGrp="1"/>
          </p:cNvSpPr>
          <p:nvPr>
            <p:ph type="subTitle" idx="2"/>
          </p:nvPr>
        </p:nvSpPr>
        <p:spPr>
          <a:xfrm>
            <a:off x="8197893" y="4102760"/>
            <a:ext cx="312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r>
              <a:rPr lang="en-US"/>
              <a:t>Click to edit Master subtitle style</a:t>
            </a:r>
            <a:endParaRPr/>
          </a:p>
        </p:txBody>
      </p:sp>
      <p:sp>
        <p:nvSpPr>
          <p:cNvPr id="649" name="Google Shape;649;p18"/>
          <p:cNvSpPr txBox="1">
            <a:spLocks noGrp="1"/>
          </p:cNvSpPr>
          <p:nvPr>
            <p:ph type="title"/>
          </p:nvPr>
        </p:nvSpPr>
        <p:spPr>
          <a:xfrm>
            <a:off x="864900" y="593375"/>
            <a:ext cx="104622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650" name="Google Shape;650;p18"/>
          <p:cNvSpPr txBox="1">
            <a:spLocks noGrp="1"/>
          </p:cNvSpPr>
          <p:nvPr>
            <p:ph type="body" idx="3"/>
          </p:nvPr>
        </p:nvSpPr>
        <p:spPr>
          <a:xfrm>
            <a:off x="8197939" y="2318381"/>
            <a:ext cx="3129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pPr lvl="0"/>
            <a:r>
              <a:rPr lang="en-US"/>
              <a:t>Click to edit Master text styles</a:t>
            </a:r>
          </a:p>
        </p:txBody>
      </p:sp>
      <p:sp>
        <p:nvSpPr>
          <p:cNvPr id="651" name="Google Shape;651;p18"/>
          <p:cNvSpPr txBox="1">
            <a:spLocks noGrp="1"/>
          </p:cNvSpPr>
          <p:nvPr>
            <p:ph type="body" idx="4"/>
          </p:nvPr>
        </p:nvSpPr>
        <p:spPr>
          <a:xfrm>
            <a:off x="8197893" y="4506702"/>
            <a:ext cx="3129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pPr lvl="0"/>
            <a:r>
              <a:rPr lang="en-US"/>
              <a:t>Click to edit Master text styles</a:t>
            </a:r>
          </a:p>
        </p:txBody>
      </p:sp>
      <p:grpSp>
        <p:nvGrpSpPr>
          <p:cNvPr id="652" name="Google Shape;652;p18"/>
          <p:cNvGrpSpPr/>
          <p:nvPr/>
        </p:nvGrpSpPr>
        <p:grpSpPr>
          <a:xfrm>
            <a:off x="203734" y="142985"/>
            <a:ext cx="511174" cy="6532343"/>
            <a:chOff x="203734" y="142985"/>
            <a:chExt cx="511174" cy="6532343"/>
          </a:xfrm>
        </p:grpSpPr>
        <p:sp>
          <p:nvSpPr>
            <p:cNvPr id="653" name="Google Shape;653;p18"/>
            <p:cNvSpPr/>
            <p:nvPr/>
          </p:nvSpPr>
          <p:spPr>
            <a:xfrm rot="5419098" flipH="1">
              <a:off x="263731" y="3870963"/>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54" name="Google Shape;654;p18"/>
            <p:cNvSpPr/>
            <p:nvPr/>
          </p:nvSpPr>
          <p:spPr>
            <a:xfrm rot="5419098" flipH="1">
              <a:off x="263731" y="3397765"/>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55" name="Google Shape;655;p18"/>
            <p:cNvSpPr/>
            <p:nvPr/>
          </p:nvSpPr>
          <p:spPr>
            <a:xfrm rot="5419098" flipH="1">
              <a:off x="263731" y="2924567"/>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56" name="Google Shape;656;p18"/>
            <p:cNvSpPr/>
            <p:nvPr/>
          </p:nvSpPr>
          <p:spPr>
            <a:xfrm rot="5419098" flipH="1">
              <a:off x="263731" y="2451370"/>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57" name="Google Shape;657;p18"/>
            <p:cNvSpPr/>
            <p:nvPr/>
          </p:nvSpPr>
          <p:spPr>
            <a:xfrm rot="5419098" flipH="1">
              <a:off x="263731" y="1978172"/>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58" name="Google Shape;658;p18"/>
            <p:cNvSpPr/>
            <p:nvPr/>
          </p:nvSpPr>
          <p:spPr>
            <a:xfrm rot="5419098" flipH="1">
              <a:off x="263731" y="1504974"/>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59" name="Google Shape;659;p18"/>
            <p:cNvSpPr/>
            <p:nvPr/>
          </p:nvSpPr>
          <p:spPr>
            <a:xfrm rot="5419098" flipH="1">
              <a:off x="263731" y="1031777"/>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0" name="Google Shape;660;p18"/>
            <p:cNvSpPr/>
            <p:nvPr/>
          </p:nvSpPr>
          <p:spPr>
            <a:xfrm rot="5419098" flipH="1">
              <a:off x="263731" y="558579"/>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1" name="Google Shape;661;p18"/>
            <p:cNvSpPr/>
            <p:nvPr/>
          </p:nvSpPr>
          <p:spPr>
            <a:xfrm rot="5419098" flipH="1">
              <a:off x="263731" y="85381"/>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2" name="Google Shape;662;p18"/>
            <p:cNvSpPr/>
            <p:nvPr/>
          </p:nvSpPr>
          <p:spPr>
            <a:xfrm rot="5419098" flipH="1">
              <a:off x="266330" y="6237025"/>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3" name="Google Shape;663;p18"/>
            <p:cNvSpPr/>
            <p:nvPr/>
          </p:nvSpPr>
          <p:spPr>
            <a:xfrm rot="5419098" flipH="1">
              <a:off x="268974" y="5763917"/>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4" name="Google Shape;664;p18"/>
            <p:cNvSpPr/>
            <p:nvPr/>
          </p:nvSpPr>
          <p:spPr>
            <a:xfrm rot="5419098" flipH="1">
              <a:off x="271618" y="5290678"/>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5" name="Google Shape;665;p18"/>
            <p:cNvSpPr/>
            <p:nvPr/>
          </p:nvSpPr>
          <p:spPr>
            <a:xfrm rot="5419098" flipH="1">
              <a:off x="274261" y="4817440"/>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6" name="Google Shape;666;p18"/>
            <p:cNvSpPr/>
            <p:nvPr/>
          </p:nvSpPr>
          <p:spPr>
            <a:xfrm rot="5419098" flipH="1">
              <a:off x="276905" y="4344201"/>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667" name="Google Shape;667;p18"/>
          <p:cNvGrpSpPr/>
          <p:nvPr/>
        </p:nvGrpSpPr>
        <p:grpSpPr>
          <a:xfrm>
            <a:off x="11494809" y="162835"/>
            <a:ext cx="511174" cy="6532343"/>
            <a:chOff x="203734" y="142985"/>
            <a:chExt cx="511174" cy="6532343"/>
          </a:xfrm>
        </p:grpSpPr>
        <p:sp>
          <p:nvSpPr>
            <p:cNvPr id="668" name="Google Shape;668;p18"/>
            <p:cNvSpPr/>
            <p:nvPr/>
          </p:nvSpPr>
          <p:spPr>
            <a:xfrm rot="5419098" flipH="1">
              <a:off x="263731" y="3870963"/>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9" name="Google Shape;669;p18"/>
            <p:cNvSpPr/>
            <p:nvPr/>
          </p:nvSpPr>
          <p:spPr>
            <a:xfrm rot="5419098" flipH="1">
              <a:off x="263731" y="3397765"/>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0" name="Google Shape;670;p18"/>
            <p:cNvSpPr/>
            <p:nvPr/>
          </p:nvSpPr>
          <p:spPr>
            <a:xfrm rot="5419098" flipH="1">
              <a:off x="263731" y="2924567"/>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1" name="Google Shape;671;p18"/>
            <p:cNvSpPr/>
            <p:nvPr/>
          </p:nvSpPr>
          <p:spPr>
            <a:xfrm rot="5419098" flipH="1">
              <a:off x="263731" y="2451370"/>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2" name="Google Shape;672;p18"/>
            <p:cNvSpPr/>
            <p:nvPr/>
          </p:nvSpPr>
          <p:spPr>
            <a:xfrm rot="5419098" flipH="1">
              <a:off x="263731" y="1978172"/>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3" name="Google Shape;673;p18"/>
            <p:cNvSpPr/>
            <p:nvPr/>
          </p:nvSpPr>
          <p:spPr>
            <a:xfrm rot="5419098" flipH="1">
              <a:off x="263731" y="1504974"/>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4" name="Google Shape;674;p18"/>
            <p:cNvSpPr/>
            <p:nvPr/>
          </p:nvSpPr>
          <p:spPr>
            <a:xfrm rot="5419098" flipH="1">
              <a:off x="263731" y="1031777"/>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5" name="Google Shape;675;p18"/>
            <p:cNvSpPr/>
            <p:nvPr/>
          </p:nvSpPr>
          <p:spPr>
            <a:xfrm rot="5419098" flipH="1">
              <a:off x="263731" y="558579"/>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6" name="Google Shape;676;p18"/>
            <p:cNvSpPr/>
            <p:nvPr/>
          </p:nvSpPr>
          <p:spPr>
            <a:xfrm rot="5419098" flipH="1">
              <a:off x="263731" y="85381"/>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7" name="Google Shape;677;p18"/>
            <p:cNvSpPr/>
            <p:nvPr/>
          </p:nvSpPr>
          <p:spPr>
            <a:xfrm rot="5419098" flipH="1">
              <a:off x="266330" y="6237025"/>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8" name="Google Shape;678;p18"/>
            <p:cNvSpPr/>
            <p:nvPr/>
          </p:nvSpPr>
          <p:spPr>
            <a:xfrm rot="5419098" flipH="1">
              <a:off x="268974" y="5763917"/>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9" name="Google Shape;679;p18"/>
            <p:cNvSpPr/>
            <p:nvPr/>
          </p:nvSpPr>
          <p:spPr>
            <a:xfrm rot="5419098" flipH="1">
              <a:off x="271618" y="5290678"/>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80" name="Google Shape;680;p18"/>
            <p:cNvSpPr/>
            <p:nvPr/>
          </p:nvSpPr>
          <p:spPr>
            <a:xfrm rot="5419098" flipH="1">
              <a:off x="274261" y="4817440"/>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81" name="Google Shape;681;p18"/>
            <p:cNvSpPr/>
            <p:nvPr/>
          </p:nvSpPr>
          <p:spPr>
            <a:xfrm rot="5419098" flipH="1">
              <a:off x="276905" y="4344201"/>
              <a:ext cx="378006" cy="495907"/>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2640886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5 Timeline">
  <p:cSld name="015 Timeline">
    <p:spTree>
      <p:nvGrpSpPr>
        <p:cNvPr id="1" name="Shape 682"/>
        <p:cNvGrpSpPr/>
        <p:nvPr/>
      </p:nvGrpSpPr>
      <p:grpSpPr>
        <a:xfrm>
          <a:off x="0" y="0"/>
          <a:ext cx="0" cy="0"/>
          <a:chOff x="0" y="0"/>
          <a:chExt cx="0" cy="0"/>
        </a:xfrm>
      </p:grpSpPr>
      <p:sp>
        <p:nvSpPr>
          <p:cNvPr id="683" name="Google Shape;683;p19"/>
          <p:cNvSpPr/>
          <p:nvPr/>
        </p:nvSpPr>
        <p:spPr>
          <a:xfrm>
            <a:off x="-18875" y="1753725"/>
            <a:ext cx="12192000" cy="3829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rot="5400000">
            <a:off x="9797625" y="2566500"/>
            <a:ext cx="2330100" cy="2238300"/>
          </a:xfrm>
          <a:prstGeom prst="roundRect">
            <a:avLst>
              <a:gd name="adj" fmla="val 53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rot="5400000">
            <a:off x="7367317" y="2566500"/>
            <a:ext cx="2330100" cy="2238300"/>
          </a:xfrm>
          <a:prstGeom prst="roundRect">
            <a:avLst>
              <a:gd name="adj" fmla="val 53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rot="5400000">
            <a:off x="4937008" y="2566500"/>
            <a:ext cx="2330100" cy="2238300"/>
          </a:xfrm>
          <a:prstGeom prst="roundRect">
            <a:avLst>
              <a:gd name="adj" fmla="val 53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rot="5400000">
            <a:off x="2506699" y="2566500"/>
            <a:ext cx="2330100" cy="2238300"/>
          </a:xfrm>
          <a:prstGeom prst="roundRect">
            <a:avLst>
              <a:gd name="adj" fmla="val 53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rot="5400000">
            <a:off x="76391" y="2566500"/>
            <a:ext cx="2330100" cy="2238300"/>
          </a:xfrm>
          <a:prstGeom prst="roundRect">
            <a:avLst>
              <a:gd name="adj" fmla="val 53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19"/>
          <p:cNvGrpSpPr/>
          <p:nvPr/>
        </p:nvGrpSpPr>
        <p:grpSpPr>
          <a:xfrm rot="5400000">
            <a:off x="5798065" y="-3877152"/>
            <a:ext cx="529724" cy="12037804"/>
            <a:chOff x="2942607" y="-495615"/>
            <a:chExt cx="352843" cy="8017719"/>
          </a:xfrm>
        </p:grpSpPr>
        <p:sp>
          <p:nvSpPr>
            <p:cNvPr id="690" name="Google Shape;690;p19"/>
            <p:cNvSpPr/>
            <p:nvPr/>
          </p:nvSpPr>
          <p:spPr>
            <a:xfrm rot="-5420269">
              <a:off x="2991810" y="381369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1" name="Google Shape;691;p19"/>
            <p:cNvSpPr/>
            <p:nvPr/>
          </p:nvSpPr>
          <p:spPr>
            <a:xfrm rot="-5420269">
              <a:off x="2991810" y="350311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2" name="Google Shape;692;p19"/>
            <p:cNvSpPr/>
            <p:nvPr/>
          </p:nvSpPr>
          <p:spPr>
            <a:xfrm rot="-5420269">
              <a:off x="2991810" y="319254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3" name="Google Shape;693;p19"/>
            <p:cNvSpPr/>
            <p:nvPr/>
          </p:nvSpPr>
          <p:spPr>
            <a:xfrm rot="-5420269">
              <a:off x="2991810" y="288197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4" name="Google Shape;694;p19"/>
            <p:cNvSpPr/>
            <p:nvPr/>
          </p:nvSpPr>
          <p:spPr>
            <a:xfrm rot="-5420269">
              <a:off x="2991810" y="257140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5" name="Google Shape;695;p19"/>
            <p:cNvSpPr/>
            <p:nvPr/>
          </p:nvSpPr>
          <p:spPr>
            <a:xfrm rot="-5420269">
              <a:off x="2991810" y="226083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6" name="Google Shape;696;p19"/>
            <p:cNvSpPr/>
            <p:nvPr/>
          </p:nvSpPr>
          <p:spPr>
            <a:xfrm rot="-5420269">
              <a:off x="2991810" y="195025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7" name="Google Shape;697;p19"/>
            <p:cNvSpPr/>
            <p:nvPr/>
          </p:nvSpPr>
          <p:spPr>
            <a:xfrm rot="-5420269">
              <a:off x="2991810" y="163968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8" name="Google Shape;698;p19"/>
            <p:cNvSpPr/>
            <p:nvPr/>
          </p:nvSpPr>
          <p:spPr>
            <a:xfrm rot="-5420269">
              <a:off x="2991810" y="132911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9" name="Google Shape;699;p19"/>
            <p:cNvSpPr/>
            <p:nvPr/>
          </p:nvSpPr>
          <p:spPr>
            <a:xfrm rot="-5420269">
              <a:off x="2991810" y="101854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0" name="Google Shape;700;p19"/>
            <p:cNvSpPr/>
            <p:nvPr/>
          </p:nvSpPr>
          <p:spPr>
            <a:xfrm rot="-5420269">
              <a:off x="2991810" y="70797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1" name="Google Shape;701;p19"/>
            <p:cNvSpPr/>
            <p:nvPr/>
          </p:nvSpPr>
          <p:spPr>
            <a:xfrm rot="-5420269">
              <a:off x="2991810" y="39739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2" name="Google Shape;702;p19"/>
            <p:cNvSpPr/>
            <p:nvPr/>
          </p:nvSpPr>
          <p:spPr>
            <a:xfrm rot="-5420269">
              <a:off x="2991810" y="8682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3" name="Google Shape;703;p19"/>
            <p:cNvSpPr/>
            <p:nvPr/>
          </p:nvSpPr>
          <p:spPr>
            <a:xfrm rot="-5420269">
              <a:off x="2991810" y="-22374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4" name="Google Shape;704;p19"/>
            <p:cNvSpPr/>
            <p:nvPr/>
          </p:nvSpPr>
          <p:spPr>
            <a:xfrm rot="-5420269">
              <a:off x="2991810" y="-53431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705" name="Google Shape;705;p19"/>
            <p:cNvGrpSpPr/>
            <p:nvPr/>
          </p:nvGrpSpPr>
          <p:grpSpPr>
            <a:xfrm rot="-19715">
              <a:off x="2952230" y="4163895"/>
              <a:ext cx="333595" cy="3357281"/>
              <a:chOff x="4531436" y="-338754"/>
              <a:chExt cx="546600" cy="5500943"/>
            </a:xfrm>
          </p:grpSpPr>
          <p:sp>
            <p:nvSpPr>
              <p:cNvPr id="706" name="Google Shape;706;p19"/>
              <p:cNvSpPr/>
              <p:nvPr/>
            </p:nvSpPr>
            <p:spPr>
              <a:xfrm rot="-5400000">
                <a:off x="4596386" y="468053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7" name="Google Shape;707;p19"/>
              <p:cNvSpPr/>
              <p:nvPr/>
            </p:nvSpPr>
            <p:spPr>
              <a:xfrm rot="-5400000">
                <a:off x="4596386" y="417211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8" name="Google Shape;708;p19"/>
              <p:cNvSpPr/>
              <p:nvPr/>
            </p:nvSpPr>
            <p:spPr>
              <a:xfrm rot="-5400000">
                <a:off x="4596386" y="366369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9" name="Google Shape;709;p19"/>
              <p:cNvSpPr/>
              <p:nvPr/>
            </p:nvSpPr>
            <p:spPr>
              <a:xfrm rot="-5400000">
                <a:off x="4596386" y="3155266"/>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0" name="Google Shape;710;p19"/>
              <p:cNvSpPr/>
              <p:nvPr/>
            </p:nvSpPr>
            <p:spPr>
              <a:xfrm rot="-5400000">
                <a:off x="4596386" y="2646842"/>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1" name="Google Shape;711;p19"/>
              <p:cNvSpPr/>
              <p:nvPr/>
            </p:nvSpPr>
            <p:spPr>
              <a:xfrm rot="-5400000">
                <a:off x="4596386" y="2138418"/>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2" name="Google Shape;712;p19"/>
              <p:cNvSpPr/>
              <p:nvPr/>
            </p:nvSpPr>
            <p:spPr>
              <a:xfrm rot="-5400000">
                <a:off x="4596386" y="1629993"/>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3" name="Google Shape;713;p19"/>
              <p:cNvSpPr/>
              <p:nvPr/>
            </p:nvSpPr>
            <p:spPr>
              <a:xfrm rot="-5400000">
                <a:off x="4596386" y="112156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4" name="Google Shape;714;p19"/>
              <p:cNvSpPr/>
              <p:nvPr/>
            </p:nvSpPr>
            <p:spPr>
              <a:xfrm rot="-5400000">
                <a:off x="4596386" y="61314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5" name="Google Shape;715;p19"/>
              <p:cNvSpPr/>
              <p:nvPr/>
            </p:nvSpPr>
            <p:spPr>
              <a:xfrm rot="-5400000">
                <a:off x="4596386" y="10472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6" name="Google Shape;716;p19"/>
              <p:cNvSpPr/>
              <p:nvPr/>
            </p:nvSpPr>
            <p:spPr>
              <a:xfrm rot="-5400000">
                <a:off x="4596386" y="-403704"/>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grpSp>
        <p:nvGrpSpPr>
          <p:cNvPr id="717" name="Google Shape;717;p19"/>
          <p:cNvGrpSpPr/>
          <p:nvPr/>
        </p:nvGrpSpPr>
        <p:grpSpPr>
          <a:xfrm rot="5400000">
            <a:off x="5798065" y="-789352"/>
            <a:ext cx="529724" cy="12037804"/>
            <a:chOff x="2942607" y="-495615"/>
            <a:chExt cx="352843" cy="8017719"/>
          </a:xfrm>
        </p:grpSpPr>
        <p:sp>
          <p:nvSpPr>
            <p:cNvPr id="718" name="Google Shape;718;p19"/>
            <p:cNvSpPr/>
            <p:nvPr/>
          </p:nvSpPr>
          <p:spPr>
            <a:xfrm rot="-5420269">
              <a:off x="2991810" y="381369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9" name="Google Shape;719;p19"/>
            <p:cNvSpPr/>
            <p:nvPr/>
          </p:nvSpPr>
          <p:spPr>
            <a:xfrm rot="-5420269">
              <a:off x="2991810" y="350311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0" name="Google Shape;720;p19"/>
            <p:cNvSpPr/>
            <p:nvPr/>
          </p:nvSpPr>
          <p:spPr>
            <a:xfrm rot="-5420269">
              <a:off x="2991810" y="319254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1" name="Google Shape;721;p19"/>
            <p:cNvSpPr/>
            <p:nvPr/>
          </p:nvSpPr>
          <p:spPr>
            <a:xfrm rot="-5420269">
              <a:off x="2991810" y="288197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2" name="Google Shape;722;p19"/>
            <p:cNvSpPr/>
            <p:nvPr/>
          </p:nvSpPr>
          <p:spPr>
            <a:xfrm rot="-5420269">
              <a:off x="2991810" y="257140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3" name="Google Shape;723;p19"/>
            <p:cNvSpPr/>
            <p:nvPr/>
          </p:nvSpPr>
          <p:spPr>
            <a:xfrm rot="-5420269">
              <a:off x="2991810" y="226083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4" name="Google Shape;724;p19"/>
            <p:cNvSpPr/>
            <p:nvPr/>
          </p:nvSpPr>
          <p:spPr>
            <a:xfrm rot="-5420269">
              <a:off x="2991810" y="195025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5" name="Google Shape;725;p19"/>
            <p:cNvSpPr/>
            <p:nvPr/>
          </p:nvSpPr>
          <p:spPr>
            <a:xfrm rot="-5420269">
              <a:off x="2991810" y="163968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6" name="Google Shape;726;p19"/>
            <p:cNvSpPr/>
            <p:nvPr/>
          </p:nvSpPr>
          <p:spPr>
            <a:xfrm rot="-5420269">
              <a:off x="2991810" y="132911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7" name="Google Shape;727;p19"/>
            <p:cNvSpPr/>
            <p:nvPr/>
          </p:nvSpPr>
          <p:spPr>
            <a:xfrm rot="-5420269">
              <a:off x="2991810" y="1018543"/>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8" name="Google Shape;728;p19"/>
            <p:cNvSpPr/>
            <p:nvPr/>
          </p:nvSpPr>
          <p:spPr>
            <a:xfrm rot="-5420269">
              <a:off x="2991810" y="707971"/>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9" name="Google Shape;729;p19"/>
            <p:cNvSpPr/>
            <p:nvPr/>
          </p:nvSpPr>
          <p:spPr>
            <a:xfrm rot="-5420269">
              <a:off x="2991810" y="397399"/>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0" name="Google Shape;730;p19"/>
            <p:cNvSpPr/>
            <p:nvPr/>
          </p:nvSpPr>
          <p:spPr>
            <a:xfrm rot="-5420269">
              <a:off x="2991810" y="8682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1" name="Google Shape;731;p19"/>
            <p:cNvSpPr/>
            <p:nvPr/>
          </p:nvSpPr>
          <p:spPr>
            <a:xfrm rot="-5420269">
              <a:off x="2991810" y="-223745"/>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2" name="Google Shape;732;p19"/>
            <p:cNvSpPr/>
            <p:nvPr/>
          </p:nvSpPr>
          <p:spPr>
            <a:xfrm rot="-5420269">
              <a:off x="2991810" y="-534317"/>
              <a:ext cx="254404" cy="33360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733" name="Google Shape;733;p19"/>
            <p:cNvGrpSpPr/>
            <p:nvPr/>
          </p:nvGrpSpPr>
          <p:grpSpPr>
            <a:xfrm rot="-19715">
              <a:off x="2952230" y="4163895"/>
              <a:ext cx="333595" cy="3357281"/>
              <a:chOff x="4531436" y="-338754"/>
              <a:chExt cx="546600" cy="5500943"/>
            </a:xfrm>
          </p:grpSpPr>
          <p:sp>
            <p:nvSpPr>
              <p:cNvPr id="734" name="Google Shape;734;p19"/>
              <p:cNvSpPr/>
              <p:nvPr/>
            </p:nvSpPr>
            <p:spPr>
              <a:xfrm rot="-5400000">
                <a:off x="4596386" y="468053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5" name="Google Shape;735;p19"/>
              <p:cNvSpPr/>
              <p:nvPr/>
            </p:nvSpPr>
            <p:spPr>
              <a:xfrm rot="-5400000">
                <a:off x="4596386" y="417211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6" name="Google Shape;736;p19"/>
              <p:cNvSpPr/>
              <p:nvPr/>
            </p:nvSpPr>
            <p:spPr>
              <a:xfrm rot="-5400000">
                <a:off x="4596386" y="366369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7" name="Google Shape;737;p19"/>
              <p:cNvSpPr/>
              <p:nvPr/>
            </p:nvSpPr>
            <p:spPr>
              <a:xfrm rot="-5400000">
                <a:off x="4596386" y="3155266"/>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8" name="Google Shape;738;p19"/>
              <p:cNvSpPr/>
              <p:nvPr/>
            </p:nvSpPr>
            <p:spPr>
              <a:xfrm rot="-5400000">
                <a:off x="4596386" y="2646842"/>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9" name="Google Shape;739;p19"/>
              <p:cNvSpPr/>
              <p:nvPr/>
            </p:nvSpPr>
            <p:spPr>
              <a:xfrm rot="-5400000">
                <a:off x="4596386" y="2138418"/>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0" name="Google Shape;740;p19"/>
              <p:cNvSpPr/>
              <p:nvPr/>
            </p:nvSpPr>
            <p:spPr>
              <a:xfrm rot="-5400000">
                <a:off x="4596386" y="1629993"/>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1" name="Google Shape;741;p19"/>
              <p:cNvSpPr/>
              <p:nvPr/>
            </p:nvSpPr>
            <p:spPr>
              <a:xfrm rot="-5400000">
                <a:off x="4596386" y="1121569"/>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2" name="Google Shape;742;p19"/>
              <p:cNvSpPr/>
              <p:nvPr/>
            </p:nvSpPr>
            <p:spPr>
              <a:xfrm rot="-5400000">
                <a:off x="4596386" y="613145"/>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3" name="Google Shape;743;p19"/>
              <p:cNvSpPr/>
              <p:nvPr/>
            </p:nvSpPr>
            <p:spPr>
              <a:xfrm rot="-5400000">
                <a:off x="4596386" y="104720"/>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4" name="Google Shape;744;p19"/>
              <p:cNvSpPr/>
              <p:nvPr/>
            </p:nvSpPr>
            <p:spPr>
              <a:xfrm rot="-5400000">
                <a:off x="4596386" y="-403704"/>
                <a:ext cx="416700" cy="54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745" name="Google Shape;745;p19"/>
          <p:cNvSpPr txBox="1">
            <a:spLocks noGrp="1"/>
          </p:cNvSpPr>
          <p:nvPr>
            <p:ph type="subTitle" idx="1"/>
          </p:nvPr>
        </p:nvSpPr>
        <p:spPr>
          <a:xfrm>
            <a:off x="284123" y="2697000"/>
            <a:ext cx="1950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dk1"/>
                </a:solidFill>
                <a:latin typeface="Rubik"/>
                <a:ea typeface="Rubik"/>
                <a:cs typeface="Rubik"/>
                <a:sym typeface="Rubik"/>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r>
              <a:rPr lang="en-US"/>
              <a:t>Click to edit Master subtitle style</a:t>
            </a:r>
            <a:endParaRPr/>
          </a:p>
        </p:txBody>
      </p:sp>
      <p:sp>
        <p:nvSpPr>
          <p:cNvPr id="746" name="Google Shape;746;p19"/>
          <p:cNvSpPr txBox="1">
            <a:spLocks noGrp="1"/>
          </p:cNvSpPr>
          <p:nvPr>
            <p:ph type="subTitle" idx="2"/>
          </p:nvPr>
        </p:nvSpPr>
        <p:spPr>
          <a:xfrm>
            <a:off x="2702412" y="2697000"/>
            <a:ext cx="1950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dk1"/>
                </a:solidFill>
                <a:latin typeface="Rubik"/>
                <a:ea typeface="Rubik"/>
                <a:cs typeface="Rubik"/>
                <a:sym typeface="Rubik"/>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r>
              <a:rPr lang="en-US"/>
              <a:t>Click to edit Master subtitle style</a:t>
            </a:r>
            <a:endParaRPr/>
          </a:p>
        </p:txBody>
      </p:sp>
      <p:sp>
        <p:nvSpPr>
          <p:cNvPr id="747" name="Google Shape;747;p19"/>
          <p:cNvSpPr txBox="1">
            <a:spLocks noGrp="1"/>
          </p:cNvSpPr>
          <p:nvPr>
            <p:ph type="subTitle" idx="3"/>
          </p:nvPr>
        </p:nvSpPr>
        <p:spPr>
          <a:xfrm>
            <a:off x="5120700" y="2723500"/>
            <a:ext cx="1950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dk1"/>
                </a:solidFill>
                <a:latin typeface="Rubik"/>
                <a:ea typeface="Rubik"/>
                <a:cs typeface="Rubik"/>
                <a:sym typeface="Rubik"/>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r>
              <a:rPr lang="en-US"/>
              <a:t>Click to edit Master subtitle style</a:t>
            </a:r>
            <a:endParaRPr/>
          </a:p>
        </p:txBody>
      </p:sp>
      <p:sp>
        <p:nvSpPr>
          <p:cNvPr id="748" name="Google Shape;748;p19"/>
          <p:cNvSpPr txBox="1">
            <a:spLocks noGrp="1"/>
          </p:cNvSpPr>
          <p:nvPr>
            <p:ph type="subTitle" idx="4"/>
          </p:nvPr>
        </p:nvSpPr>
        <p:spPr>
          <a:xfrm>
            <a:off x="7538988" y="2723500"/>
            <a:ext cx="1950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dk1"/>
                </a:solidFill>
                <a:latin typeface="Rubik"/>
                <a:ea typeface="Rubik"/>
                <a:cs typeface="Rubik"/>
                <a:sym typeface="Rubik"/>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r>
              <a:rPr lang="en-US"/>
              <a:t>Click to edit Master subtitle style</a:t>
            </a:r>
            <a:endParaRPr/>
          </a:p>
        </p:txBody>
      </p:sp>
      <p:sp>
        <p:nvSpPr>
          <p:cNvPr id="749" name="Google Shape;749;p19"/>
          <p:cNvSpPr txBox="1">
            <a:spLocks noGrp="1"/>
          </p:cNvSpPr>
          <p:nvPr>
            <p:ph type="subTitle" idx="5"/>
          </p:nvPr>
        </p:nvSpPr>
        <p:spPr>
          <a:xfrm>
            <a:off x="9957277" y="2697000"/>
            <a:ext cx="1950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dk1"/>
                </a:solidFill>
                <a:latin typeface="Rubik"/>
                <a:ea typeface="Rubik"/>
                <a:cs typeface="Rubik"/>
                <a:sym typeface="Rubik"/>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r>
              <a:rPr lang="en-US"/>
              <a:t>Click to edit Master subtitle style</a:t>
            </a:r>
            <a:endParaRPr/>
          </a:p>
        </p:txBody>
      </p:sp>
      <p:sp>
        <p:nvSpPr>
          <p:cNvPr id="750" name="Google Shape;750;p19"/>
          <p:cNvSpPr txBox="1">
            <a:spLocks noGrp="1"/>
          </p:cNvSpPr>
          <p:nvPr>
            <p:ph type="title"/>
          </p:nvPr>
        </p:nvSpPr>
        <p:spPr>
          <a:xfrm>
            <a:off x="415600" y="669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751" name="Google Shape;751;p19"/>
          <p:cNvSpPr txBox="1">
            <a:spLocks noGrp="1"/>
          </p:cNvSpPr>
          <p:nvPr>
            <p:ph type="body" idx="6"/>
          </p:nvPr>
        </p:nvSpPr>
        <p:spPr>
          <a:xfrm>
            <a:off x="284123" y="3238625"/>
            <a:ext cx="1950600" cy="1398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solidFill>
                  <a:schemeClr val="dk1"/>
                </a:solidFill>
              </a:defRPr>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pPr lvl="0"/>
            <a:r>
              <a:rPr lang="en-US"/>
              <a:t>Click to edit Master text styles</a:t>
            </a:r>
          </a:p>
        </p:txBody>
      </p:sp>
      <p:sp>
        <p:nvSpPr>
          <p:cNvPr id="752" name="Google Shape;752;p19"/>
          <p:cNvSpPr txBox="1">
            <a:spLocks noGrp="1"/>
          </p:cNvSpPr>
          <p:nvPr>
            <p:ph type="body" idx="7"/>
          </p:nvPr>
        </p:nvSpPr>
        <p:spPr>
          <a:xfrm>
            <a:off x="2702410" y="3238625"/>
            <a:ext cx="1950600" cy="1398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solidFill>
                  <a:schemeClr val="dk1"/>
                </a:solidFill>
              </a:defRPr>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pPr lvl="0"/>
            <a:r>
              <a:rPr lang="en-US"/>
              <a:t>Click to edit Master text styles</a:t>
            </a:r>
          </a:p>
        </p:txBody>
      </p:sp>
      <p:sp>
        <p:nvSpPr>
          <p:cNvPr id="753" name="Google Shape;753;p19"/>
          <p:cNvSpPr txBox="1">
            <a:spLocks noGrp="1"/>
          </p:cNvSpPr>
          <p:nvPr>
            <p:ph type="body" idx="8"/>
          </p:nvPr>
        </p:nvSpPr>
        <p:spPr>
          <a:xfrm>
            <a:off x="5120697" y="3238625"/>
            <a:ext cx="1950600" cy="1398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solidFill>
                  <a:schemeClr val="dk1"/>
                </a:solidFill>
              </a:defRPr>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pPr lvl="0"/>
            <a:r>
              <a:rPr lang="en-US"/>
              <a:t>Click to edit Master text styles</a:t>
            </a:r>
          </a:p>
        </p:txBody>
      </p:sp>
      <p:sp>
        <p:nvSpPr>
          <p:cNvPr id="754" name="Google Shape;754;p19"/>
          <p:cNvSpPr txBox="1">
            <a:spLocks noGrp="1"/>
          </p:cNvSpPr>
          <p:nvPr>
            <p:ph type="body" idx="9"/>
          </p:nvPr>
        </p:nvSpPr>
        <p:spPr>
          <a:xfrm>
            <a:off x="7538983" y="3238625"/>
            <a:ext cx="1950600" cy="1398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solidFill>
                  <a:schemeClr val="dk1"/>
                </a:solidFill>
              </a:defRPr>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pPr lvl="0"/>
            <a:r>
              <a:rPr lang="en-US"/>
              <a:t>Click to edit Master text styles</a:t>
            </a:r>
          </a:p>
        </p:txBody>
      </p:sp>
      <p:sp>
        <p:nvSpPr>
          <p:cNvPr id="755" name="Google Shape;755;p19"/>
          <p:cNvSpPr txBox="1">
            <a:spLocks noGrp="1"/>
          </p:cNvSpPr>
          <p:nvPr>
            <p:ph type="body" idx="13"/>
          </p:nvPr>
        </p:nvSpPr>
        <p:spPr>
          <a:xfrm>
            <a:off x="9957270" y="3238625"/>
            <a:ext cx="1950600" cy="1398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solidFill>
                  <a:schemeClr val="dk1"/>
                </a:solidFill>
              </a:defRPr>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pPr lvl="0"/>
            <a:r>
              <a:rPr lang="en-US"/>
              <a:t>Click to edit Master text styles</a:t>
            </a:r>
          </a:p>
        </p:txBody>
      </p:sp>
    </p:spTree>
    <p:extLst>
      <p:ext uri="{BB962C8B-B14F-4D97-AF65-F5344CB8AC3E}">
        <p14:creationId xmlns:p14="http://schemas.microsoft.com/office/powerpoint/2010/main" val="2418568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6 Title and text left">
  <p:cSld name="016 Title and text left">
    <p:spTree>
      <p:nvGrpSpPr>
        <p:cNvPr id="1" name="Shape 756"/>
        <p:cNvGrpSpPr/>
        <p:nvPr/>
      </p:nvGrpSpPr>
      <p:grpSpPr>
        <a:xfrm>
          <a:off x="0" y="0"/>
          <a:ext cx="0" cy="0"/>
          <a:chOff x="0" y="0"/>
          <a:chExt cx="0" cy="0"/>
        </a:xfrm>
      </p:grpSpPr>
      <p:sp>
        <p:nvSpPr>
          <p:cNvPr id="757" name="Google Shape;757;p20"/>
          <p:cNvSpPr/>
          <p:nvPr/>
        </p:nvSpPr>
        <p:spPr>
          <a:xfrm>
            <a:off x="125" y="32910"/>
            <a:ext cx="12192000" cy="7764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0"/>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9" name="Google Shape;759;p20"/>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0" name="Google Shape;760;p20"/>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1" name="Google Shape;761;p20"/>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2" name="Google Shape;762;p20"/>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3" name="Google Shape;763;p20"/>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4" name="Google Shape;764;p20"/>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5" name="Google Shape;765;p20"/>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6" name="Google Shape;766;p20"/>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7" name="Google Shape;767;p20"/>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8" name="Google Shape;768;p20"/>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9" name="Google Shape;769;p20"/>
          <p:cNvSpPr/>
          <p:nvPr/>
        </p:nvSpPr>
        <p:spPr>
          <a:xfrm>
            <a:off x="125" y="790030"/>
            <a:ext cx="12192000" cy="7773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1" name="Google Shape;771;p20"/>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2" name="Google Shape;772;p20"/>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3" name="Google Shape;773;p20"/>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4" name="Google Shape;774;p20"/>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5" name="Google Shape;775;p20"/>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6" name="Google Shape;776;p20"/>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7" name="Google Shape;777;p20"/>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8" name="Google Shape;778;p20"/>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20"/>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0" name="Google Shape;780;p20"/>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1" name="Google Shape;781;p20"/>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2" name="Google Shape;782;p20"/>
          <p:cNvGrpSpPr/>
          <p:nvPr/>
        </p:nvGrpSpPr>
        <p:grpSpPr>
          <a:xfrm>
            <a:off x="118203" y="32900"/>
            <a:ext cx="1418992" cy="1381492"/>
            <a:chOff x="95978" y="61850"/>
            <a:chExt cx="1418992" cy="1381492"/>
          </a:xfrm>
        </p:grpSpPr>
        <p:sp>
          <p:nvSpPr>
            <p:cNvPr id="783" name="Google Shape;783;p20"/>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4" name="Google Shape;784;p20"/>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5" name="Google Shape;785;p20"/>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6" name="Google Shape;786;p20"/>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87" name="Google Shape;787;p20"/>
          <p:cNvSpPr/>
          <p:nvPr/>
        </p:nvSpPr>
        <p:spPr>
          <a:xfrm rot="10800000" flipH="1">
            <a:off x="11767605" y="10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8" name="Google Shape;788;p20"/>
          <p:cNvSpPr txBox="1">
            <a:spLocks noGrp="1"/>
          </p:cNvSpPr>
          <p:nvPr>
            <p:ph type="title"/>
          </p:nvPr>
        </p:nvSpPr>
        <p:spPr>
          <a:xfrm>
            <a:off x="1028825" y="2521988"/>
            <a:ext cx="5581500" cy="12642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789" name="Google Shape;789;p20"/>
          <p:cNvSpPr txBox="1">
            <a:spLocks noGrp="1"/>
          </p:cNvSpPr>
          <p:nvPr>
            <p:ph type="body" idx="1"/>
          </p:nvPr>
        </p:nvSpPr>
        <p:spPr>
          <a:xfrm>
            <a:off x="1028925" y="3979838"/>
            <a:ext cx="5581500" cy="1702500"/>
          </a:xfrm>
          <a:prstGeom prst="rect">
            <a:avLst/>
          </a:prstGeom>
        </p:spPr>
        <p:txBody>
          <a:bodyPr spcFirstLastPara="1" wrap="square" lIns="121900" tIns="121900" rIns="121900" bIns="121900" anchor="t" anchorCtr="0">
            <a:noAutofit/>
          </a:bodyPr>
          <a:lstStyle>
            <a:lvl1pPr marL="457200" lvl="0" indent="-355600" algn="r">
              <a:spcBef>
                <a:spcPts val="0"/>
              </a:spcBef>
              <a:spcAft>
                <a:spcPts val="0"/>
              </a:spcAft>
              <a:buSzPts val="2000"/>
              <a:buChar char="●"/>
              <a:defRPr/>
            </a:lvl1pPr>
            <a:lvl2pPr marL="914400" lvl="1" indent="-355600" algn="r">
              <a:spcBef>
                <a:spcPts val="2100"/>
              </a:spcBef>
              <a:spcAft>
                <a:spcPts val="0"/>
              </a:spcAft>
              <a:buSzPts val="2000"/>
              <a:buChar char="○"/>
              <a:defRPr/>
            </a:lvl2pPr>
            <a:lvl3pPr marL="1371600" lvl="2" indent="-355600" algn="r">
              <a:spcBef>
                <a:spcPts val="2100"/>
              </a:spcBef>
              <a:spcAft>
                <a:spcPts val="0"/>
              </a:spcAft>
              <a:buSzPts val="2000"/>
              <a:buChar char="■"/>
              <a:defRPr/>
            </a:lvl3pPr>
            <a:lvl4pPr marL="1828800" lvl="3" indent="-355600" algn="r">
              <a:spcBef>
                <a:spcPts val="2100"/>
              </a:spcBef>
              <a:spcAft>
                <a:spcPts val="0"/>
              </a:spcAft>
              <a:buSzPts val="2000"/>
              <a:buChar char="●"/>
              <a:defRPr/>
            </a:lvl4pPr>
            <a:lvl5pPr marL="2286000" lvl="4" indent="-355600" algn="r">
              <a:spcBef>
                <a:spcPts val="2100"/>
              </a:spcBef>
              <a:spcAft>
                <a:spcPts val="0"/>
              </a:spcAft>
              <a:buSzPts val="2000"/>
              <a:buChar char="○"/>
              <a:defRPr/>
            </a:lvl5pPr>
            <a:lvl6pPr marL="2743200" lvl="5" indent="-355600" algn="r">
              <a:spcBef>
                <a:spcPts val="2100"/>
              </a:spcBef>
              <a:spcAft>
                <a:spcPts val="0"/>
              </a:spcAft>
              <a:buSzPts val="2000"/>
              <a:buChar char="■"/>
              <a:defRPr/>
            </a:lvl6pPr>
            <a:lvl7pPr marL="3200400" lvl="6" indent="-355600" algn="r">
              <a:spcBef>
                <a:spcPts val="2100"/>
              </a:spcBef>
              <a:spcAft>
                <a:spcPts val="0"/>
              </a:spcAft>
              <a:buSzPts val="2000"/>
              <a:buChar char="●"/>
              <a:defRPr/>
            </a:lvl7pPr>
            <a:lvl8pPr marL="3657600" lvl="7" indent="-355600" algn="r">
              <a:spcBef>
                <a:spcPts val="2100"/>
              </a:spcBef>
              <a:spcAft>
                <a:spcPts val="0"/>
              </a:spcAft>
              <a:buSzPts val="2000"/>
              <a:buChar char="○"/>
              <a:defRPr/>
            </a:lvl8pPr>
            <a:lvl9pPr marL="4114800" lvl="8" indent="-355600" algn="r">
              <a:spcBef>
                <a:spcPts val="2100"/>
              </a:spcBef>
              <a:spcAft>
                <a:spcPts val="2100"/>
              </a:spcAft>
              <a:buSzPts val="2000"/>
              <a:buChar char="■"/>
              <a:defRPr/>
            </a:lvl9pPr>
          </a:lstStyle>
          <a:p>
            <a:pPr lvl="0"/>
            <a:r>
              <a:rPr lang="en-US"/>
              <a:t>Click to edit Master text styles</a:t>
            </a:r>
          </a:p>
        </p:txBody>
      </p:sp>
    </p:spTree>
    <p:extLst>
      <p:ext uri="{BB962C8B-B14F-4D97-AF65-F5344CB8AC3E}">
        <p14:creationId xmlns:p14="http://schemas.microsoft.com/office/powerpoint/2010/main" val="4329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Just title">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rPr lang="en-US"/>
              <a:t>Click to edit Master title style</a:t>
            </a:r>
            <a:endParaRPr/>
          </a:p>
        </p:txBody>
      </p:sp>
    </p:spTree>
    <p:extLst>
      <p:ext uri="{BB962C8B-B14F-4D97-AF65-F5344CB8AC3E}">
        <p14:creationId xmlns:p14="http://schemas.microsoft.com/office/powerpoint/2010/main" val="64448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7 Title and text right">
  <p:cSld name="017 Title and text right">
    <p:bg>
      <p:bgPr>
        <a:solidFill>
          <a:schemeClr val="lt2"/>
        </a:solidFill>
        <a:effectLst/>
      </p:bgPr>
    </p:bg>
    <p:spTree>
      <p:nvGrpSpPr>
        <p:cNvPr id="1" name="Shape 790"/>
        <p:cNvGrpSpPr/>
        <p:nvPr/>
      </p:nvGrpSpPr>
      <p:grpSpPr>
        <a:xfrm>
          <a:off x="0" y="0"/>
          <a:ext cx="0" cy="0"/>
          <a:chOff x="0" y="0"/>
          <a:chExt cx="0" cy="0"/>
        </a:xfrm>
      </p:grpSpPr>
      <p:grpSp>
        <p:nvGrpSpPr>
          <p:cNvPr id="791" name="Google Shape;791;p21"/>
          <p:cNvGrpSpPr/>
          <p:nvPr/>
        </p:nvGrpSpPr>
        <p:grpSpPr>
          <a:xfrm>
            <a:off x="-98425" y="-809795"/>
            <a:ext cx="12290546" cy="7571055"/>
            <a:chOff x="-98420" y="-1030061"/>
            <a:chExt cx="12277041" cy="7562736"/>
          </a:xfrm>
        </p:grpSpPr>
        <p:sp>
          <p:nvSpPr>
            <p:cNvPr id="792" name="Google Shape;792;p21"/>
            <p:cNvSpPr/>
            <p:nvPr/>
          </p:nvSpPr>
          <p:spPr>
            <a:xfrm rot="10800000" flipH="1">
              <a:off x="144300" y="1091875"/>
              <a:ext cx="11903400" cy="5440800"/>
            </a:xfrm>
            <a:prstGeom prst="round2SameRect">
              <a:avLst>
                <a:gd name="adj1" fmla="val 2451"/>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122" y="790031"/>
              <a:ext cx="12178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5" name="Google Shape;795;p21"/>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6" name="Google Shape;796;p21"/>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7" name="Google Shape;797;p21"/>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21"/>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21"/>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0" name="Google Shape;800;p21"/>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1" name="Google Shape;801;p21"/>
            <p:cNvGrpSpPr/>
            <p:nvPr/>
          </p:nvGrpSpPr>
          <p:grpSpPr>
            <a:xfrm rot="-300150">
              <a:off x="-86951" y="-500149"/>
              <a:ext cx="12188820" cy="795488"/>
              <a:chOff x="-10951" y="32910"/>
              <a:chExt cx="12188708" cy="795481"/>
            </a:xfrm>
          </p:grpSpPr>
          <p:sp>
            <p:nvSpPr>
              <p:cNvPr id="802" name="Google Shape;802;p21"/>
              <p:cNvSpPr/>
              <p:nvPr/>
            </p:nvSpPr>
            <p:spPr>
              <a:xfrm>
                <a:off x="125" y="32910"/>
                <a:ext cx="12049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21"/>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5" name="Google Shape;805;p21"/>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6" name="Google Shape;806;p21"/>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7" name="Google Shape;807;p21"/>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21"/>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9" name="Google Shape;809;p21"/>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0" name="Google Shape;810;p21"/>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1" name="Google Shape;811;p21"/>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2" name="Google Shape;812;p21"/>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21"/>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21"/>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21"/>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6" name="Google Shape;816;p21"/>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7" name="Google Shape;817;p21"/>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21"/>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9" name="Google Shape;819;p21"/>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20" name="Google Shape;820;p21"/>
            <p:cNvGrpSpPr/>
            <p:nvPr/>
          </p:nvGrpSpPr>
          <p:grpSpPr>
            <a:xfrm>
              <a:off x="118203" y="32900"/>
              <a:ext cx="1418992" cy="1381492"/>
              <a:chOff x="95978" y="61850"/>
              <a:chExt cx="1418992" cy="1381492"/>
            </a:xfrm>
          </p:grpSpPr>
          <p:sp>
            <p:nvSpPr>
              <p:cNvPr id="821" name="Google Shape;821;p21"/>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21"/>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3" name="Google Shape;823;p21"/>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4" name="Google Shape;824;p21"/>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825" name="Google Shape;825;p21"/>
          <p:cNvSpPr txBox="1">
            <a:spLocks noGrp="1"/>
          </p:cNvSpPr>
          <p:nvPr>
            <p:ph type="title"/>
          </p:nvPr>
        </p:nvSpPr>
        <p:spPr>
          <a:xfrm>
            <a:off x="6019975" y="2503000"/>
            <a:ext cx="5086200" cy="12429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826" name="Google Shape;826;p21"/>
          <p:cNvSpPr txBox="1">
            <a:spLocks noGrp="1"/>
          </p:cNvSpPr>
          <p:nvPr>
            <p:ph type="body" idx="1"/>
          </p:nvPr>
        </p:nvSpPr>
        <p:spPr>
          <a:xfrm>
            <a:off x="6020066" y="3884650"/>
            <a:ext cx="5086200" cy="17025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pPr lvl="0"/>
            <a:r>
              <a:rPr lang="en-US"/>
              <a:t>Click to edit Master text styles</a:t>
            </a:r>
          </a:p>
        </p:txBody>
      </p:sp>
      <p:sp>
        <p:nvSpPr>
          <p:cNvPr id="827" name="Google Shape;827;p2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5741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8 Custom Layout 1">
  <p:cSld name="018 Custom Layout 1">
    <p:bg>
      <p:bgPr>
        <a:solidFill>
          <a:schemeClr val="lt2"/>
        </a:solidFill>
        <a:effectLst/>
      </p:bgPr>
    </p:bg>
    <p:spTree>
      <p:nvGrpSpPr>
        <p:cNvPr id="1" name="Shape 828"/>
        <p:cNvGrpSpPr/>
        <p:nvPr/>
      </p:nvGrpSpPr>
      <p:grpSpPr>
        <a:xfrm>
          <a:off x="0" y="0"/>
          <a:ext cx="0" cy="0"/>
          <a:chOff x="0" y="0"/>
          <a:chExt cx="0" cy="0"/>
        </a:xfrm>
      </p:grpSpPr>
      <p:sp>
        <p:nvSpPr>
          <p:cNvPr id="829" name="Google Shape;829;p22"/>
          <p:cNvSpPr/>
          <p:nvPr/>
        </p:nvSpPr>
        <p:spPr>
          <a:xfrm>
            <a:off x="3854775" y="-51900"/>
            <a:ext cx="8354750" cy="6914750"/>
          </a:xfrm>
          <a:custGeom>
            <a:avLst/>
            <a:gdLst/>
            <a:ahLst/>
            <a:cxnLst/>
            <a:rect l="l" t="t" r="r" b="b"/>
            <a:pathLst>
              <a:path w="334190" h="276590" extrusionOk="0">
                <a:moveTo>
                  <a:pt x="0" y="107755"/>
                </a:moveTo>
                <a:lnTo>
                  <a:pt x="74652" y="0"/>
                </a:lnTo>
                <a:lnTo>
                  <a:pt x="334190" y="1399"/>
                </a:lnTo>
                <a:lnTo>
                  <a:pt x="334190" y="276383"/>
                </a:lnTo>
                <a:lnTo>
                  <a:pt x="76773" y="276590"/>
                </a:lnTo>
                <a:lnTo>
                  <a:pt x="0" y="141341"/>
                </a:lnTo>
                <a:close/>
              </a:path>
            </a:pathLst>
          </a:custGeom>
          <a:solidFill>
            <a:schemeClr val="lt1"/>
          </a:solidFill>
          <a:ln w="9525" cap="flat" cmpd="sng">
            <a:solidFill>
              <a:schemeClr val="dk2"/>
            </a:solidFill>
            <a:prstDash val="solid"/>
            <a:round/>
            <a:headEnd type="none" w="med" len="med"/>
            <a:tailEnd type="none" w="med" len="med"/>
          </a:ln>
        </p:spPr>
      </p:sp>
      <p:grpSp>
        <p:nvGrpSpPr>
          <p:cNvPr id="830" name="Google Shape;830;p22"/>
          <p:cNvGrpSpPr/>
          <p:nvPr/>
        </p:nvGrpSpPr>
        <p:grpSpPr>
          <a:xfrm>
            <a:off x="159601" y="840110"/>
            <a:ext cx="3802920" cy="6017894"/>
            <a:chOff x="3246851" y="286060"/>
            <a:chExt cx="3802920" cy="6017894"/>
          </a:xfrm>
        </p:grpSpPr>
        <p:sp>
          <p:nvSpPr>
            <p:cNvPr id="831" name="Google Shape;831;p22"/>
            <p:cNvSpPr/>
            <p:nvPr/>
          </p:nvSpPr>
          <p:spPr>
            <a:xfrm>
              <a:off x="3608029" y="3831784"/>
              <a:ext cx="2866307" cy="2472170"/>
            </a:xfrm>
            <a:custGeom>
              <a:avLst/>
              <a:gdLst/>
              <a:ahLst/>
              <a:cxnLst/>
              <a:rect l="l" t="t" r="r" b="b"/>
              <a:pathLst>
                <a:path w="2866307" h="2472170" extrusionOk="0">
                  <a:moveTo>
                    <a:pt x="1354310" y="2199670"/>
                  </a:moveTo>
                  <a:cubicBezTo>
                    <a:pt x="1370715" y="2187030"/>
                    <a:pt x="1375018" y="2170535"/>
                    <a:pt x="1375018" y="2149916"/>
                  </a:cubicBezTo>
                  <a:cubicBezTo>
                    <a:pt x="1374480" y="1531889"/>
                    <a:pt x="1374328" y="913862"/>
                    <a:pt x="1374570" y="295835"/>
                  </a:cubicBezTo>
                  <a:cubicBezTo>
                    <a:pt x="1374570" y="286871"/>
                    <a:pt x="1373674" y="277458"/>
                    <a:pt x="1373225" y="267776"/>
                  </a:cubicBezTo>
                  <a:cubicBezTo>
                    <a:pt x="1361302" y="269390"/>
                    <a:pt x="1360495" y="278982"/>
                    <a:pt x="1356820" y="285705"/>
                  </a:cubicBezTo>
                  <a:cubicBezTo>
                    <a:pt x="983646" y="948493"/>
                    <a:pt x="610535" y="1611289"/>
                    <a:pt x="237486" y="2274077"/>
                  </a:cubicBezTo>
                  <a:cubicBezTo>
                    <a:pt x="234528" y="2279277"/>
                    <a:pt x="232287" y="2284745"/>
                    <a:pt x="229777" y="2290034"/>
                  </a:cubicBezTo>
                  <a:cubicBezTo>
                    <a:pt x="213102" y="2306260"/>
                    <a:pt x="216150" y="2325176"/>
                    <a:pt x="219378" y="2345795"/>
                  </a:cubicBezTo>
                  <a:cubicBezTo>
                    <a:pt x="228047" y="2406226"/>
                    <a:pt x="186092" y="2462237"/>
                    <a:pt x="125670" y="2470906"/>
                  </a:cubicBezTo>
                  <a:cubicBezTo>
                    <a:pt x="116257" y="2472260"/>
                    <a:pt x="106718" y="2472394"/>
                    <a:pt x="97278" y="2471300"/>
                  </a:cubicBezTo>
                  <a:cubicBezTo>
                    <a:pt x="14803" y="2461709"/>
                    <a:pt x="-22131" y="2386405"/>
                    <a:pt x="13010" y="2299627"/>
                  </a:cubicBezTo>
                  <a:cubicBezTo>
                    <a:pt x="30940" y="2278918"/>
                    <a:pt x="50393" y="2259464"/>
                    <a:pt x="78721" y="2253458"/>
                  </a:cubicBezTo>
                  <a:cubicBezTo>
                    <a:pt x="96651" y="2249603"/>
                    <a:pt x="101133" y="2233288"/>
                    <a:pt x="108395" y="2220378"/>
                  </a:cubicBezTo>
                  <a:cubicBezTo>
                    <a:pt x="368192" y="1759117"/>
                    <a:pt x="627900" y="1297821"/>
                    <a:pt x="887517" y="836497"/>
                  </a:cubicBezTo>
                  <a:cubicBezTo>
                    <a:pt x="999218" y="637929"/>
                    <a:pt x="1110111" y="438822"/>
                    <a:pt x="1223604" y="241240"/>
                  </a:cubicBezTo>
                  <a:cubicBezTo>
                    <a:pt x="1240996" y="211029"/>
                    <a:pt x="1240279" y="190142"/>
                    <a:pt x="1222170" y="161903"/>
                  </a:cubicBezTo>
                  <a:cubicBezTo>
                    <a:pt x="1189180" y="110356"/>
                    <a:pt x="1160224" y="56119"/>
                    <a:pt x="1127861" y="0"/>
                  </a:cubicBezTo>
                  <a:lnTo>
                    <a:pt x="1736206" y="0"/>
                  </a:lnTo>
                  <a:cubicBezTo>
                    <a:pt x="1702140" y="58988"/>
                    <a:pt x="1671660" y="114838"/>
                    <a:pt x="1638043" y="168716"/>
                  </a:cubicBezTo>
                  <a:cubicBezTo>
                    <a:pt x="1623071" y="192741"/>
                    <a:pt x="1623430" y="210850"/>
                    <a:pt x="1637505" y="235772"/>
                  </a:cubicBezTo>
                  <a:cubicBezTo>
                    <a:pt x="2009118" y="894203"/>
                    <a:pt x="2380051" y="1552983"/>
                    <a:pt x="2750294" y="2212131"/>
                  </a:cubicBezTo>
                  <a:cubicBezTo>
                    <a:pt x="2762844" y="2234543"/>
                    <a:pt x="2775484" y="2253458"/>
                    <a:pt x="2802648" y="2260271"/>
                  </a:cubicBezTo>
                  <a:cubicBezTo>
                    <a:pt x="2822729" y="2265381"/>
                    <a:pt x="2835100" y="2283401"/>
                    <a:pt x="2849354" y="2297564"/>
                  </a:cubicBezTo>
                  <a:cubicBezTo>
                    <a:pt x="2850698" y="2300792"/>
                    <a:pt x="2852133" y="2304019"/>
                    <a:pt x="2853567" y="2307246"/>
                  </a:cubicBezTo>
                  <a:cubicBezTo>
                    <a:pt x="2876517" y="2359690"/>
                    <a:pt x="2867552" y="2409713"/>
                    <a:pt x="2829004" y="2444048"/>
                  </a:cubicBezTo>
                  <a:cubicBezTo>
                    <a:pt x="2794113" y="2474850"/>
                    <a:pt x="2743839" y="2480947"/>
                    <a:pt x="2702601" y="2459378"/>
                  </a:cubicBezTo>
                  <a:cubicBezTo>
                    <a:pt x="2657061" y="2435352"/>
                    <a:pt x="2636353" y="2389722"/>
                    <a:pt x="2647110" y="2332796"/>
                  </a:cubicBezTo>
                  <a:cubicBezTo>
                    <a:pt x="2650866" y="2320102"/>
                    <a:pt x="2647433" y="2306368"/>
                    <a:pt x="2638146" y="2296937"/>
                  </a:cubicBezTo>
                  <a:cubicBezTo>
                    <a:pt x="2550112" y="2139517"/>
                    <a:pt x="2462527" y="1981828"/>
                    <a:pt x="2374045" y="1824587"/>
                  </a:cubicBezTo>
                  <a:cubicBezTo>
                    <a:pt x="2088250" y="1316826"/>
                    <a:pt x="1802159" y="808948"/>
                    <a:pt x="1515764" y="300945"/>
                  </a:cubicBezTo>
                  <a:lnTo>
                    <a:pt x="1494607" y="263383"/>
                  </a:lnTo>
                  <a:cubicBezTo>
                    <a:pt x="1483670" y="275754"/>
                    <a:pt x="1488063" y="286781"/>
                    <a:pt x="1488063" y="296553"/>
                  </a:cubicBezTo>
                  <a:cubicBezTo>
                    <a:pt x="1488063" y="912428"/>
                    <a:pt x="1487884" y="1528330"/>
                    <a:pt x="1487525" y="2144268"/>
                  </a:cubicBezTo>
                  <a:cubicBezTo>
                    <a:pt x="1487525" y="2165425"/>
                    <a:pt x="1488691" y="2184520"/>
                    <a:pt x="1507965" y="2197519"/>
                  </a:cubicBezTo>
                  <a:cubicBezTo>
                    <a:pt x="1534859" y="2264844"/>
                    <a:pt x="1510654" y="2322038"/>
                    <a:pt x="1450680" y="2334051"/>
                  </a:cubicBezTo>
                  <a:cubicBezTo>
                    <a:pt x="1418855" y="2342021"/>
                    <a:pt x="1385292" y="2330958"/>
                    <a:pt x="1364440" y="2305633"/>
                  </a:cubicBezTo>
                  <a:cubicBezTo>
                    <a:pt x="1336470" y="2273181"/>
                    <a:pt x="1338263" y="2237322"/>
                    <a:pt x="1354310" y="2199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2" name="Google Shape;832;p22"/>
            <p:cNvGrpSpPr/>
            <p:nvPr/>
          </p:nvGrpSpPr>
          <p:grpSpPr>
            <a:xfrm>
              <a:off x="3246851" y="286060"/>
              <a:ext cx="3802920" cy="3481447"/>
              <a:chOff x="3246851" y="286060"/>
              <a:chExt cx="3802920" cy="3481447"/>
            </a:xfrm>
          </p:grpSpPr>
          <p:sp>
            <p:nvSpPr>
              <p:cNvPr id="833" name="Google Shape;833;p22"/>
              <p:cNvSpPr/>
              <p:nvPr/>
            </p:nvSpPr>
            <p:spPr>
              <a:xfrm>
                <a:off x="3246851" y="286060"/>
                <a:ext cx="3802920" cy="3481447"/>
              </a:xfrm>
              <a:custGeom>
                <a:avLst/>
                <a:gdLst/>
                <a:ahLst/>
                <a:cxnLst/>
                <a:rect l="l" t="t" r="r" b="b"/>
                <a:pathLst>
                  <a:path w="3802920" h="3481447" extrusionOk="0">
                    <a:moveTo>
                      <a:pt x="1157587" y="3347192"/>
                    </a:moveTo>
                    <a:cubicBezTo>
                      <a:pt x="1137802" y="3347496"/>
                      <a:pt x="1121557" y="3362916"/>
                      <a:pt x="1120231" y="3382656"/>
                    </a:cubicBezTo>
                    <a:cubicBezTo>
                      <a:pt x="1119245" y="3407399"/>
                      <a:pt x="1134933" y="3418336"/>
                      <a:pt x="1157345" y="3422818"/>
                    </a:cubicBezTo>
                    <a:lnTo>
                      <a:pt x="1157345" y="3422639"/>
                    </a:lnTo>
                    <a:cubicBezTo>
                      <a:pt x="1179756" y="3419680"/>
                      <a:pt x="1195893" y="3407668"/>
                      <a:pt x="1196162" y="3384628"/>
                    </a:cubicBezTo>
                    <a:cubicBezTo>
                      <a:pt x="1195848" y="3363642"/>
                      <a:pt x="1178573" y="3346878"/>
                      <a:pt x="1157587" y="3347192"/>
                    </a:cubicBezTo>
                    <a:close/>
                    <a:moveTo>
                      <a:pt x="2428988" y="3346439"/>
                    </a:moveTo>
                    <a:cubicBezTo>
                      <a:pt x="2408083" y="3345219"/>
                      <a:pt x="2390144" y="3361186"/>
                      <a:pt x="2388925" y="3382091"/>
                    </a:cubicBezTo>
                    <a:cubicBezTo>
                      <a:pt x="2387715" y="3402997"/>
                      <a:pt x="2403672" y="3420935"/>
                      <a:pt x="2424587" y="3422155"/>
                    </a:cubicBezTo>
                    <a:cubicBezTo>
                      <a:pt x="2425779" y="3422226"/>
                      <a:pt x="2426980" y="3422235"/>
                      <a:pt x="2428181" y="3422190"/>
                    </a:cubicBezTo>
                    <a:cubicBezTo>
                      <a:pt x="2450773" y="3422459"/>
                      <a:pt x="2463502" y="3407399"/>
                      <a:pt x="2467895" y="3382298"/>
                    </a:cubicBezTo>
                    <a:cubicBezTo>
                      <a:pt x="2463323" y="3362665"/>
                      <a:pt x="2453462" y="3345990"/>
                      <a:pt x="2428988" y="3346439"/>
                    </a:cubicBezTo>
                    <a:close/>
                    <a:moveTo>
                      <a:pt x="2681255" y="3346170"/>
                    </a:moveTo>
                    <a:cubicBezTo>
                      <a:pt x="2657409" y="3346797"/>
                      <a:pt x="2644590" y="3361679"/>
                      <a:pt x="2645396" y="3385077"/>
                    </a:cubicBezTo>
                    <a:cubicBezTo>
                      <a:pt x="2644338" y="3404306"/>
                      <a:pt x="2659076" y="3420747"/>
                      <a:pt x="2678306" y="3421805"/>
                    </a:cubicBezTo>
                    <a:cubicBezTo>
                      <a:pt x="2679893" y="3421895"/>
                      <a:pt x="2681470" y="3421868"/>
                      <a:pt x="2683048" y="3421742"/>
                    </a:cubicBezTo>
                    <a:cubicBezTo>
                      <a:pt x="2705998" y="3420935"/>
                      <a:pt x="2718907" y="3406413"/>
                      <a:pt x="2719893" y="3381401"/>
                    </a:cubicBezTo>
                    <a:lnTo>
                      <a:pt x="2720341" y="3381401"/>
                    </a:lnTo>
                    <a:cubicBezTo>
                      <a:pt x="2717562" y="3359168"/>
                      <a:pt x="2705101" y="3345542"/>
                      <a:pt x="2681255" y="3346170"/>
                    </a:cubicBezTo>
                    <a:close/>
                    <a:moveTo>
                      <a:pt x="2045747" y="3346170"/>
                    </a:moveTo>
                    <a:cubicBezTo>
                      <a:pt x="2021991" y="3347246"/>
                      <a:pt x="2009261" y="3362127"/>
                      <a:pt x="2009888" y="3385525"/>
                    </a:cubicBezTo>
                    <a:cubicBezTo>
                      <a:pt x="2009198" y="3404772"/>
                      <a:pt x="2024232" y="3420935"/>
                      <a:pt x="2043479" y="3421635"/>
                    </a:cubicBezTo>
                    <a:cubicBezTo>
                      <a:pt x="2045344" y="3421697"/>
                      <a:pt x="2047217" y="3421617"/>
                      <a:pt x="2049064" y="3421384"/>
                    </a:cubicBezTo>
                    <a:cubicBezTo>
                      <a:pt x="2071297" y="3420667"/>
                      <a:pt x="2084654" y="3406143"/>
                      <a:pt x="2084654" y="3380505"/>
                    </a:cubicBezTo>
                    <a:lnTo>
                      <a:pt x="2085102" y="3380146"/>
                    </a:lnTo>
                    <a:cubicBezTo>
                      <a:pt x="2082233" y="3358720"/>
                      <a:pt x="2069503" y="3345094"/>
                      <a:pt x="2045747" y="3346170"/>
                    </a:cubicBezTo>
                    <a:close/>
                    <a:moveTo>
                      <a:pt x="2557900" y="3345990"/>
                    </a:moveTo>
                    <a:cubicBezTo>
                      <a:pt x="2533696" y="3344646"/>
                      <a:pt x="2520876" y="3358183"/>
                      <a:pt x="2517111" y="3380505"/>
                    </a:cubicBezTo>
                    <a:cubicBezTo>
                      <a:pt x="2517111" y="3404978"/>
                      <a:pt x="2529931" y="3419949"/>
                      <a:pt x="2552970" y="3421563"/>
                    </a:cubicBezTo>
                    <a:cubicBezTo>
                      <a:pt x="2573840" y="3422925"/>
                      <a:pt x="2591859" y="3407112"/>
                      <a:pt x="2593221" y="3386242"/>
                    </a:cubicBezTo>
                    <a:cubicBezTo>
                      <a:pt x="2594584" y="3365372"/>
                      <a:pt x="2578770" y="3347353"/>
                      <a:pt x="2557900" y="3345990"/>
                    </a:cubicBezTo>
                    <a:close/>
                    <a:moveTo>
                      <a:pt x="1544100" y="3345928"/>
                    </a:moveTo>
                    <a:cubicBezTo>
                      <a:pt x="1542065" y="3345802"/>
                      <a:pt x="1540021" y="3345847"/>
                      <a:pt x="1537986" y="3346080"/>
                    </a:cubicBezTo>
                    <a:cubicBezTo>
                      <a:pt x="1518568" y="3344897"/>
                      <a:pt x="1501858" y="3359680"/>
                      <a:pt x="1500675" y="3379106"/>
                    </a:cubicBezTo>
                    <a:cubicBezTo>
                      <a:pt x="1500558" y="3380971"/>
                      <a:pt x="1500594" y="3382853"/>
                      <a:pt x="1500782" y="3384718"/>
                    </a:cubicBezTo>
                    <a:cubicBezTo>
                      <a:pt x="1501231" y="3407399"/>
                      <a:pt x="1516829" y="3420218"/>
                      <a:pt x="1540227" y="3422639"/>
                    </a:cubicBezTo>
                    <a:cubicBezTo>
                      <a:pt x="1562012" y="3418336"/>
                      <a:pt x="1577520" y="3407219"/>
                      <a:pt x="1576624" y="3382835"/>
                    </a:cubicBezTo>
                    <a:cubicBezTo>
                      <a:pt x="1577834" y="3363660"/>
                      <a:pt x="1563275" y="3347138"/>
                      <a:pt x="1544100" y="3345928"/>
                    </a:cubicBezTo>
                    <a:close/>
                    <a:moveTo>
                      <a:pt x="1412211" y="3345901"/>
                    </a:moveTo>
                    <a:cubicBezTo>
                      <a:pt x="1388275" y="3345632"/>
                      <a:pt x="1374828" y="3360155"/>
                      <a:pt x="1374470" y="3383373"/>
                    </a:cubicBezTo>
                    <a:cubicBezTo>
                      <a:pt x="1372695" y="3402701"/>
                      <a:pt x="1386922" y="3419806"/>
                      <a:pt x="1406241" y="3421590"/>
                    </a:cubicBezTo>
                    <a:cubicBezTo>
                      <a:pt x="1408105" y="3421760"/>
                      <a:pt x="1409988" y="3421778"/>
                      <a:pt x="1411853" y="3421653"/>
                    </a:cubicBezTo>
                    <a:cubicBezTo>
                      <a:pt x="1434354" y="3421921"/>
                      <a:pt x="1448249" y="3407937"/>
                      <a:pt x="1449773" y="3383194"/>
                    </a:cubicBezTo>
                    <a:lnTo>
                      <a:pt x="1449863" y="3383015"/>
                    </a:lnTo>
                    <a:cubicBezTo>
                      <a:pt x="1447980" y="3360513"/>
                      <a:pt x="1436147" y="3346170"/>
                      <a:pt x="1412211" y="3345901"/>
                    </a:cubicBezTo>
                    <a:close/>
                    <a:moveTo>
                      <a:pt x="1284464" y="3345901"/>
                    </a:moveTo>
                    <a:cubicBezTo>
                      <a:pt x="1260528" y="3346618"/>
                      <a:pt x="1248695" y="3361051"/>
                      <a:pt x="1246902" y="3383911"/>
                    </a:cubicBezTo>
                    <a:lnTo>
                      <a:pt x="1246992" y="3383732"/>
                    </a:lnTo>
                    <a:cubicBezTo>
                      <a:pt x="1248964" y="3408116"/>
                      <a:pt x="1263038" y="3421921"/>
                      <a:pt x="1285629" y="3421653"/>
                    </a:cubicBezTo>
                    <a:cubicBezTo>
                      <a:pt x="1306535" y="3420362"/>
                      <a:pt x="1322439" y="3402378"/>
                      <a:pt x="1321148" y="3381473"/>
                    </a:cubicBezTo>
                    <a:cubicBezTo>
                      <a:pt x="1319946" y="3361921"/>
                      <a:pt x="1304043" y="3346501"/>
                      <a:pt x="1284464" y="3345901"/>
                    </a:cubicBezTo>
                    <a:close/>
                    <a:moveTo>
                      <a:pt x="902119" y="3345901"/>
                    </a:moveTo>
                    <a:cubicBezTo>
                      <a:pt x="881187" y="3346457"/>
                      <a:pt x="864656" y="3363875"/>
                      <a:pt x="865212" y="3384808"/>
                    </a:cubicBezTo>
                    <a:cubicBezTo>
                      <a:pt x="865767" y="3405740"/>
                      <a:pt x="883186" y="3422271"/>
                      <a:pt x="904118" y="3421715"/>
                    </a:cubicBezTo>
                    <a:cubicBezTo>
                      <a:pt x="904585" y="3421706"/>
                      <a:pt x="905060" y="3421679"/>
                      <a:pt x="905526" y="3421653"/>
                    </a:cubicBezTo>
                    <a:cubicBezTo>
                      <a:pt x="928207" y="3420577"/>
                      <a:pt x="941474" y="3406054"/>
                      <a:pt x="942102" y="3380505"/>
                    </a:cubicBezTo>
                    <a:cubicBezTo>
                      <a:pt x="938427" y="3359079"/>
                      <a:pt x="926055" y="3344646"/>
                      <a:pt x="902119" y="3345901"/>
                    </a:cubicBezTo>
                    <a:close/>
                    <a:moveTo>
                      <a:pt x="2300569" y="3345497"/>
                    </a:moveTo>
                    <a:cubicBezTo>
                      <a:pt x="2279573" y="3345820"/>
                      <a:pt x="2262819" y="3363095"/>
                      <a:pt x="2263141" y="3384090"/>
                    </a:cubicBezTo>
                    <a:cubicBezTo>
                      <a:pt x="2263141" y="3407399"/>
                      <a:pt x="2278919" y="3419770"/>
                      <a:pt x="2301779" y="3422728"/>
                    </a:cubicBezTo>
                    <a:lnTo>
                      <a:pt x="2301869" y="3422370"/>
                    </a:lnTo>
                    <a:cubicBezTo>
                      <a:pt x="2323922" y="3418246"/>
                      <a:pt x="2339969" y="3406861"/>
                      <a:pt x="2339162" y="3382925"/>
                    </a:cubicBezTo>
                    <a:cubicBezTo>
                      <a:pt x="2338839" y="3361930"/>
                      <a:pt x="2321564" y="3345175"/>
                      <a:pt x="2300569" y="3345497"/>
                    </a:cubicBezTo>
                    <a:close/>
                    <a:moveTo>
                      <a:pt x="2174121" y="3345273"/>
                    </a:moveTo>
                    <a:cubicBezTo>
                      <a:pt x="2149290" y="3347604"/>
                      <a:pt x="2135573" y="3361948"/>
                      <a:pt x="2136021" y="3384539"/>
                    </a:cubicBezTo>
                    <a:cubicBezTo>
                      <a:pt x="2135250" y="3404324"/>
                      <a:pt x="2150670" y="3420998"/>
                      <a:pt x="2170455" y="3421769"/>
                    </a:cubicBezTo>
                    <a:cubicBezTo>
                      <a:pt x="2171979" y="3421823"/>
                      <a:pt x="2173503" y="3421787"/>
                      <a:pt x="2175018" y="3421653"/>
                    </a:cubicBezTo>
                    <a:cubicBezTo>
                      <a:pt x="2194453" y="3422603"/>
                      <a:pt x="2210976" y="3407623"/>
                      <a:pt x="2211926" y="3388187"/>
                    </a:cubicBezTo>
                    <a:cubicBezTo>
                      <a:pt x="2212015" y="3386367"/>
                      <a:pt x="2211962" y="3384548"/>
                      <a:pt x="2211773" y="3382746"/>
                    </a:cubicBezTo>
                    <a:cubicBezTo>
                      <a:pt x="2210967" y="3358900"/>
                      <a:pt x="2196265" y="3347425"/>
                      <a:pt x="2174032" y="3345453"/>
                    </a:cubicBezTo>
                    <a:close/>
                    <a:moveTo>
                      <a:pt x="1916655" y="3345273"/>
                    </a:moveTo>
                    <a:lnTo>
                      <a:pt x="1916706" y="3345292"/>
                    </a:lnTo>
                    <a:lnTo>
                      <a:pt x="1892428" y="3356860"/>
                    </a:lnTo>
                    <a:cubicBezTo>
                      <a:pt x="1886220" y="3363024"/>
                      <a:pt x="1882410" y="3371764"/>
                      <a:pt x="1882500" y="3383911"/>
                    </a:cubicBezTo>
                    <a:cubicBezTo>
                      <a:pt x="1882500" y="3404709"/>
                      <a:pt x="1899353" y="3421563"/>
                      <a:pt x="1920151" y="3421563"/>
                    </a:cubicBezTo>
                    <a:cubicBezTo>
                      <a:pt x="1940950" y="3421563"/>
                      <a:pt x="1957803" y="3404709"/>
                      <a:pt x="1957803" y="3383911"/>
                    </a:cubicBezTo>
                    <a:cubicBezTo>
                      <a:pt x="1957624" y="3372212"/>
                      <a:pt x="1954061" y="3363068"/>
                      <a:pt x="1947180" y="3356591"/>
                    </a:cubicBezTo>
                    <a:lnTo>
                      <a:pt x="1916706" y="3345292"/>
                    </a:lnTo>
                    <a:lnTo>
                      <a:pt x="1916745" y="3345273"/>
                    </a:lnTo>
                    <a:close/>
                    <a:moveTo>
                      <a:pt x="1030942" y="3345184"/>
                    </a:moveTo>
                    <a:cubicBezTo>
                      <a:pt x="1007544" y="3347514"/>
                      <a:pt x="993022" y="3360424"/>
                      <a:pt x="992753" y="3383553"/>
                    </a:cubicBezTo>
                    <a:cubicBezTo>
                      <a:pt x="993774" y="3404620"/>
                      <a:pt x="1011677" y="3420873"/>
                      <a:pt x="1032744" y="3419851"/>
                    </a:cubicBezTo>
                    <a:cubicBezTo>
                      <a:pt x="1052386" y="3418892"/>
                      <a:pt x="1068092" y="3403194"/>
                      <a:pt x="1069042" y="3383553"/>
                    </a:cubicBezTo>
                    <a:cubicBezTo>
                      <a:pt x="1068863" y="3360603"/>
                      <a:pt x="1054430" y="3347694"/>
                      <a:pt x="1030942" y="3345363"/>
                    </a:cubicBezTo>
                    <a:close/>
                    <a:moveTo>
                      <a:pt x="1794287" y="3345094"/>
                    </a:moveTo>
                    <a:cubicBezTo>
                      <a:pt x="1771517" y="3346708"/>
                      <a:pt x="1756456" y="3358093"/>
                      <a:pt x="1755291" y="3381939"/>
                    </a:cubicBezTo>
                    <a:cubicBezTo>
                      <a:pt x="1752951" y="3401258"/>
                      <a:pt x="1766711" y="3418811"/>
                      <a:pt x="1786030" y="3421150"/>
                    </a:cubicBezTo>
                    <a:cubicBezTo>
                      <a:pt x="1787877" y="3421375"/>
                      <a:pt x="1789742" y="3421455"/>
                      <a:pt x="1791598" y="3421384"/>
                    </a:cubicBezTo>
                    <a:cubicBezTo>
                      <a:pt x="1811293" y="3423463"/>
                      <a:pt x="1828945" y="3409192"/>
                      <a:pt x="1831033" y="3389496"/>
                    </a:cubicBezTo>
                    <a:cubicBezTo>
                      <a:pt x="1831186" y="3387999"/>
                      <a:pt x="1831248" y="3386493"/>
                      <a:pt x="1831222" y="3384987"/>
                    </a:cubicBezTo>
                    <a:cubicBezTo>
                      <a:pt x="1832118" y="3362575"/>
                      <a:pt x="1818133" y="3348590"/>
                      <a:pt x="1794197" y="3345453"/>
                    </a:cubicBezTo>
                    <a:close/>
                    <a:moveTo>
                      <a:pt x="1662237" y="3345094"/>
                    </a:moveTo>
                    <a:cubicBezTo>
                      <a:pt x="1642514" y="3349128"/>
                      <a:pt x="1627095" y="3361230"/>
                      <a:pt x="1627902" y="3384718"/>
                    </a:cubicBezTo>
                    <a:cubicBezTo>
                      <a:pt x="1628494" y="3405758"/>
                      <a:pt x="1646038" y="3422334"/>
                      <a:pt x="1667078" y="3421742"/>
                    </a:cubicBezTo>
                    <a:cubicBezTo>
                      <a:pt x="1688118" y="3421150"/>
                      <a:pt x="1704694" y="3403607"/>
                      <a:pt x="1704102" y="3382567"/>
                    </a:cubicBezTo>
                    <a:cubicBezTo>
                      <a:pt x="1703026" y="3359617"/>
                      <a:pt x="1688503" y="3346887"/>
                      <a:pt x="1662147" y="3345273"/>
                    </a:cubicBezTo>
                    <a:close/>
                    <a:moveTo>
                      <a:pt x="2770544" y="3285927"/>
                    </a:moveTo>
                    <a:cubicBezTo>
                      <a:pt x="2801293" y="3285927"/>
                      <a:pt x="2811423" y="3292202"/>
                      <a:pt x="2809719" y="3324565"/>
                    </a:cubicBezTo>
                    <a:cubicBezTo>
                      <a:pt x="2804520" y="3420129"/>
                      <a:pt x="2743201" y="3481447"/>
                      <a:pt x="2647637" y="3481447"/>
                    </a:cubicBezTo>
                    <a:cubicBezTo>
                      <a:pt x="2078495" y="3481447"/>
                      <a:pt x="1509388" y="3481447"/>
                      <a:pt x="940309" y="3481447"/>
                    </a:cubicBezTo>
                    <a:cubicBezTo>
                      <a:pt x="839097" y="3481447"/>
                      <a:pt x="777331" y="3417349"/>
                      <a:pt x="777241" y="3315779"/>
                    </a:cubicBezTo>
                    <a:cubicBezTo>
                      <a:pt x="777241" y="3292471"/>
                      <a:pt x="783337" y="3285927"/>
                      <a:pt x="806735" y="3286106"/>
                    </a:cubicBezTo>
                    <a:cubicBezTo>
                      <a:pt x="932241" y="3287272"/>
                      <a:pt x="1058554" y="3286644"/>
                      <a:pt x="1184508" y="3286644"/>
                    </a:cubicBezTo>
                    <a:lnTo>
                      <a:pt x="1794018" y="3286644"/>
                    </a:lnTo>
                    <a:cubicBezTo>
                      <a:pt x="2119527" y="3286644"/>
                      <a:pt x="2445035" y="3287092"/>
                      <a:pt x="2770544" y="3285927"/>
                    </a:cubicBezTo>
                    <a:close/>
                    <a:moveTo>
                      <a:pt x="785130" y="2939799"/>
                    </a:moveTo>
                    <a:cubicBezTo>
                      <a:pt x="776793" y="2939799"/>
                      <a:pt x="768456" y="2939799"/>
                      <a:pt x="760118" y="2940337"/>
                    </a:cubicBezTo>
                    <a:cubicBezTo>
                      <a:pt x="749029" y="2940086"/>
                      <a:pt x="739840" y="2948871"/>
                      <a:pt x="739589" y="2959961"/>
                    </a:cubicBezTo>
                    <a:cubicBezTo>
                      <a:pt x="739589" y="2960203"/>
                      <a:pt x="739589" y="2960445"/>
                      <a:pt x="739589" y="2960687"/>
                    </a:cubicBezTo>
                    <a:cubicBezTo>
                      <a:pt x="739051" y="2975030"/>
                      <a:pt x="747747" y="2982202"/>
                      <a:pt x="761822" y="2982650"/>
                    </a:cubicBezTo>
                    <a:cubicBezTo>
                      <a:pt x="771324" y="2982650"/>
                      <a:pt x="780827" y="2982650"/>
                      <a:pt x="790329" y="2982650"/>
                    </a:cubicBezTo>
                    <a:lnTo>
                      <a:pt x="1792225" y="2982471"/>
                    </a:lnTo>
                    <a:lnTo>
                      <a:pt x="2797617" y="2982471"/>
                    </a:lnTo>
                    <a:cubicBezTo>
                      <a:pt x="2807120" y="2982471"/>
                      <a:pt x="2816622" y="2982471"/>
                      <a:pt x="2826125" y="2982471"/>
                    </a:cubicBezTo>
                    <a:cubicBezTo>
                      <a:pt x="2837707" y="2982390"/>
                      <a:pt x="2847040" y="2972941"/>
                      <a:pt x="2846959" y="2961359"/>
                    </a:cubicBezTo>
                    <a:cubicBezTo>
                      <a:pt x="2846887" y="2950575"/>
                      <a:pt x="2838657" y="2941601"/>
                      <a:pt x="2827918" y="2940606"/>
                    </a:cubicBezTo>
                    <a:cubicBezTo>
                      <a:pt x="2818442" y="2939709"/>
                      <a:pt x="2808922" y="2939440"/>
                      <a:pt x="2799410" y="2939799"/>
                    </a:cubicBezTo>
                    <a:close/>
                    <a:moveTo>
                      <a:pt x="360749" y="2696594"/>
                    </a:moveTo>
                    <a:cubicBezTo>
                      <a:pt x="426811" y="2696738"/>
                      <a:pt x="426811" y="2706740"/>
                      <a:pt x="426811" y="2792240"/>
                    </a:cubicBezTo>
                    <a:cubicBezTo>
                      <a:pt x="426811" y="2828099"/>
                      <a:pt x="426005" y="2863420"/>
                      <a:pt x="426811" y="2898920"/>
                    </a:cubicBezTo>
                    <a:cubicBezTo>
                      <a:pt x="427439" y="2917836"/>
                      <a:pt x="423226" y="2925814"/>
                      <a:pt x="401889" y="2925814"/>
                    </a:cubicBezTo>
                    <a:cubicBezTo>
                      <a:pt x="301126" y="2928772"/>
                      <a:pt x="301126" y="2929490"/>
                      <a:pt x="301126" y="2828906"/>
                    </a:cubicBezTo>
                    <a:lnTo>
                      <a:pt x="301305" y="2811425"/>
                    </a:lnTo>
                    <a:cubicBezTo>
                      <a:pt x="301305" y="2782917"/>
                      <a:pt x="302381" y="2754499"/>
                      <a:pt x="301305" y="2726081"/>
                    </a:cubicBezTo>
                    <a:cubicBezTo>
                      <a:pt x="300319" y="2705641"/>
                      <a:pt x="304802" y="2697304"/>
                      <a:pt x="328200" y="2696945"/>
                    </a:cubicBezTo>
                    <a:cubicBezTo>
                      <a:pt x="340527" y="2696755"/>
                      <a:pt x="351312" y="2696574"/>
                      <a:pt x="360749" y="2696594"/>
                    </a:cubicBezTo>
                    <a:close/>
                    <a:moveTo>
                      <a:pt x="2743291" y="2674981"/>
                    </a:moveTo>
                    <a:cubicBezTo>
                      <a:pt x="2666553" y="2674981"/>
                      <a:pt x="2666553" y="2674981"/>
                      <a:pt x="2666553" y="2751899"/>
                    </a:cubicBezTo>
                    <a:cubicBezTo>
                      <a:pt x="2666553" y="2834016"/>
                      <a:pt x="2666553" y="2834016"/>
                      <a:pt x="2749028" y="2834016"/>
                    </a:cubicBezTo>
                    <a:cubicBezTo>
                      <a:pt x="2825587" y="2833657"/>
                      <a:pt x="2825587" y="2833657"/>
                      <a:pt x="2825587" y="2756919"/>
                    </a:cubicBezTo>
                    <a:cubicBezTo>
                      <a:pt x="2825587" y="2674981"/>
                      <a:pt x="2825587" y="2674981"/>
                      <a:pt x="2743291" y="2674981"/>
                    </a:cubicBezTo>
                    <a:close/>
                    <a:moveTo>
                      <a:pt x="2474977" y="2674981"/>
                    </a:moveTo>
                    <a:cubicBezTo>
                      <a:pt x="2394295" y="2674981"/>
                      <a:pt x="2394295" y="2674981"/>
                      <a:pt x="2394295" y="2755664"/>
                    </a:cubicBezTo>
                    <a:cubicBezTo>
                      <a:pt x="2394295" y="2834374"/>
                      <a:pt x="2394295" y="2834374"/>
                      <a:pt x="2473453" y="2834374"/>
                    </a:cubicBezTo>
                    <a:cubicBezTo>
                      <a:pt x="2552612" y="2834374"/>
                      <a:pt x="2554136" y="2834374"/>
                      <a:pt x="2554136" y="2753692"/>
                    </a:cubicBezTo>
                    <a:cubicBezTo>
                      <a:pt x="2553867" y="2674981"/>
                      <a:pt x="2553867" y="2674981"/>
                      <a:pt x="2474977" y="2674981"/>
                    </a:cubicBezTo>
                    <a:close/>
                    <a:moveTo>
                      <a:pt x="2194651" y="2674892"/>
                    </a:moveTo>
                    <a:cubicBezTo>
                      <a:pt x="2121051" y="2674892"/>
                      <a:pt x="2121051" y="2674892"/>
                      <a:pt x="2121051" y="2748851"/>
                    </a:cubicBezTo>
                    <a:cubicBezTo>
                      <a:pt x="2121051" y="2834195"/>
                      <a:pt x="2121051" y="2834195"/>
                      <a:pt x="2205050" y="2834195"/>
                    </a:cubicBezTo>
                    <a:cubicBezTo>
                      <a:pt x="2281877" y="2834195"/>
                      <a:pt x="2281877" y="2834195"/>
                      <a:pt x="2281877" y="2756291"/>
                    </a:cubicBezTo>
                    <a:cubicBezTo>
                      <a:pt x="2281877" y="2674892"/>
                      <a:pt x="2281877" y="2674892"/>
                      <a:pt x="2201823" y="2674892"/>
                    </a:cubicBezTo>
                    <a:close/>
                    <a:moveTo>
                      <a:pt x="1927772" y="2674892"/>
                    </a:moveTo>
                    <a:cubicBezTo>
                      <a:pt x="1848344" y="2674892"/>
                      <a:pt x="1848344" y="2674892"/>
                      <a:pt x="1848344" y="2752795"/>
                    </a:cubicBezTo>
                    <a:cubicBezTo>
                      <a:pt x="1848344" y="2834195"/>
                      <a:pt x="1848344" y="2834195"/>
                      <a:pt x="1928220" y="2834195"/>
                    </a:cubicBezTo>
                    <a:cubicBezTo>
                      <a:pt x="2009799" y="2834195"/>
                      <a:pt x="2009799" y="2834195"/>
                      <a:pt x="2009799" y="2754140"/>
                    </a:cubicBezTo>
                    <a:cubicBezTo>
                      <a:pt x="2009799" y="2674085"/>
                      <a:pt x="2009799" y="2674892"/>
                      <a:pt x="1927772" y="2674892"/>
                    </a:cubicBezTo>
                    <a:close/>
                    <a:moveTo>
                      <a:pt x="1659010" y="2674623"/>
                    </a:moveTo>
                    <a:cubicBezTo>
                      <a:pt x="1576714" y="2674623"/>
                      <a:pt x="1576714" y="2674623"/>
                      <a:pt x="1576714" y="2757009"/>
                    </a:cubicBezTo>
                    <a:cubicBezTo>
                      <a:pt x="1576714" y="2833657"/>
                      <a:pt x="1576714" y="2833657"/>
                      <a:pt x="1654079" y="2833657"/>
                    </a:cubicBezTo>
                    <a:cubicBezTo>
                      <a:pt x="1736823" y="2833657"/>
                      <a:pt x="1736823" y="2833657"/>
                      <a:pt x="1736823" y="2751092"/>
                    </a:cubicBezTo>
                    <a:cubicBezTo>
                      <a:pt x="1736823" y="2674623"/>
                      <a:pt x="1736823" y="2674623"/>
                      <a:pt x="1659010" y="2674623"/>
                    </a:cubicBezTo>
                    <a:close/>
                    <a:moveTo>
                      <a:pt x="1381104" y="2674623"/>
                    </a:moveTo>
                    <a:cubicBezTo>
                      <a:pt x="1304993" y="2674623"/>
                      <a:pt x="1304993" y="2674623"/>
                      <a:pt x="1304993" y="2751899"/>
                    </a:cubicBezTo>
                    <a:cubicBezTo>
                      <a:pt x="1304993" y="2833657"/>
                      <a:pt x="1304993" y="2833657"/>
                      <a:pt x="1387379" y="2833657"/>
                    </a:cubicBezTo>
                    <a:cubicBezTo>
                      <a:pt x="1463579" y="2833657"/>
                      <a:pt x="1463579" y="2833657"/>
                      <a:pt x="1463579" y="2756291"/>
                    </a:cubicBezTo>
                    <a:cubicBezTo>
                      <a:pt x="1463579" y="2674623"/>
                      <a:pt x="1463579" y="2674623"/>
                      <a:pt x="1381104" y="2674623"/>
                    </a:cubicBezTo>
                    <a:close/>
                    <a:moveTo>
                      <a:pt x="1115480" y="2674623"/>
                    </a:moveTo>
                    <a:cubicBezTo>
                      <a:pt x="1033183" y="2674623"/>
                      <a:pt x="1033183" y="2674623"/>
                      <a:pt x="1033183" y="2756381"/>
                    </a:cubicBezTo>
                    <a:cubicBezTo>
                      <a:pt x="1033542" y="2833657"/>
                      <a:pt x="1033542" y="2833657"/>
                      <a:pt x="1109473" y="2833657"/>
                    </a:cubicBezTo>
                    <a:cubicBezTo>
                      <a:pt x="1191769" y="2833657"/>
                      <a:pt x="1191769" y="2833657"/>
                      <a:pt x="1191769" y="2751719"/>
                    </a:cubicBezTo>
                    <a:cubicBezTo>
                      <a:pt x="1191769" y="2674623"/>
                      <a:pt x="1191769" y="2674623"/>
                      <a:pt x="1115480" y="2674623"/>
                    </a:cubicBezTo>
                    <a:close/>
                    <a:moveTo>
                      <a:pt x="839008" y="2674623"/>
                    </a:moveTo>
                    <a:cubicBezTo>
                      <a:pt x="759939" y="2674623"/>
                      <a:pt x="759939" y="2674623"/>
                      <a:pt x="759939" y="2753423"/>
                    </a:cubicBezTo>
                    <a:cubicBezTo>
                      <a:pt x="759939" y="2833657"/>
                      <a:pt x="759939" y="2833657"/>
                      <a:pt x="841339" y="2833657"/>
                    </a:cubicBezTo>
                    <a:cubicBezTo>
                      <a:pt x="920139" y="2833657"/>
                      <a:pt x="920139" y="2833657"/>
                      <a:pt x="920139" y="2754678"/>
                    </a:cubicBezTo>
                    <a:cubicBezTo>
                      <a:pt x="920139" y="2675699"/>
                      <a:pt x="920139" y="2674623"/>
                      <a:pt x="839008" y="2674623"/>
                    </a:cubicBezTo>
                    <a:close/>
                    <a:moveTo>
                      <a:pt x="108474" y="2640288"/>
                    </a:moveTo>
                    <a:cubicBezTo>
                      <a:pt x="160021" y="2658845"/>
                      <a:pt x="209506" y="2677043"/>
                      <a:pt x="259350" y="2694076"/>
                    </a:cubicBezTo>
                    <a:cubicBezTo>
                      <a:pt x="271632" y="2698290"/>
                      <a:pt x="271004" y="2706985"/>
                      <a:pt x="271004" y="2716578"/>
                    </a:cubicBezTo>
                    <a:cubicBezTo>
                      <a:pt x="271004" y="2779331"/>
                      <a:pt x="271004" y="2842084"/>
                      <a:pt x="271004" y="2905464"/>
                    </a:cubicBezTo>
                    <a:cubicBezTo>
                      <a:pt x="271004" y="2917028"/>
                      <a:pt x="269749" y="2925993"/>
                      <a:pt x="256930" y="2930386"/>
                    </a:cubicBezTo>
                    <a:cubicBezTo>
                      <a:pt x="208072" y="2947688"/>
                      <a:pt x="159304" y="2965259"/>
                      <a:pt x="108474" y="2983278"/>
                    </a:cubicBezTo>
                    <a:close/>
                    <a:moveTo>
                      <a:pt x="764601" y="2526616"/>
                    </a:moveTo>
                    <a:cubicBezTo>
                      <a:pt x="749271" y="2526616"/>
                      <a:pt x="738693" y="2533429"/>
                      <a:pt x="739141" y="2549476"/>
                    </a:cubicBezTo>
                    <a:cubicBezTo>
                      <a:pt x="739141" y="2563640"/>
                      <a:pt x="749450" y="2569826"/>
                      <a:pt x="763346" y="2569646"/>
                    </a:cubicBezTo>
                    <a:cubicBezTo>
                      <a:pt x="772848" y="2569646"/>
                      <a:pt x="782351" y="2569646"/>
                      <a:pt x="791854" y="2569646"/>
                    </a:cubicBezTo>
                    <a:lnTo>
                      <a:pt x="1794108" y="2569377"/>
                    </a:lnTo>
                    <a:lnTo>
                      <a:pt x="2796183" y="2569377"/>
                    </a:lnTo>
                    <a:cubicBezTo>
                      <a:pt x="2806851" y="2569377"/>
                      <a:pt x="2817608" y="2569377"/>
                      <a:pt x="2828277" y="2568660"/>
                    </a:cubicBezTo>
                    <a:cubicBezTo>
                      <a:pt x="2838209" y="2568526"/>
                      <a:pt x="2846313" y="2560655"/>
                      <a:pt x="2846744" y="2550731"/>
                    </a:cubicBezTo>
                    <a:cubicBezTo>
                      <a:pt x="2848644" y="2539955"/>
                      <a:pt x="2841446" y="2529682"/>
                      <a:pt x="2830670" y="2527781"/>
                    </a:cubicBezTo>
                    <a:cubicBezTo>
                      <a:pt x="2830267" y="2527709"/>
                      <a:pt x="2829854" y="2527647"/>
                      <a:pt x="2829442" y="2527602"/>
                    </a:cubicBezTo>
                    <a:cubicBezTo>
                      <a:pt x="2820020" y="2526418"/>
                      <a:pt x="2810509" y="2526087"/>
                      <a:pt x="2801023" y="2526616"/>
                    </a:cubicBezTo>
                    <a:close/>
                    <a:moveTo>
                      <a:pt x="3196905" y="1796979"/>
                    </a:moveTo>
                    <a:cubicBezTo>
                      <a:pt x="3261092" y="1798682"/>
                      <a:pt x="3325280" y="1798324"/>
                      <a:pt x="3389467" y="1796979"/>
                    </a:cubicBezTo>
                    <a:cubicBezTo>
                      <a:pt x="3409369" y="1796979"/>
                      <a:pt x="3416361" y="1802179"/>
                      <a:pt x="3416361" y="1822797"/>
                    </a:cubicBezTo>
                    <a:cubicBezTo>
                      <a:pt x="3415706" y="2093890"/>
                      <a:pt x="3415706" y="2364983"/>
                      <a:pt x="3416361" y="2636075"/>
                    </a:cubicBezTo>
                    <a:cubicBezTo>
                      <a:pt x="3416361" y="2658308"/>
                      <a:pt x="3407396" y="2660908"/>
                      <a:pt x="3388749" y="2660728"/>
                    </a:cubicBezTo>
                    <a:cubicBezTo>
                      <a:pt x="3325996" y="2659922"/>
                      <a:pt x="3262706" y="2659205"/>
                      <a:pt x="3199774" y="2660728"/>
                    </a:cubicBezTo>
                    <a:cubicBezTo>
                      <a:pt x="3175031" y="2661356"/>
                      <a:pt x="3167680" y="2654722"/>
                      <a:pt x="3167949" y="2629352"/>
                    </a:cubicBezTo>
                    <a:cubicBezTo>
                      <a:pt x="3168845" y="2497033"/>
                      <a:pt x="3168218" y="2363817"/>
                      <a:pt x="3168218" y="2230691"/>
                    </a:cubicBezTo>
                    <a:cubicBezTo>
                      <a:pt x="3168218" y="2096221"/>
                      <a:pt x="3168218" y="1961750"/>
                      <a:pt x="3167680" y="1827280"/>
                    </a:cubicBezTo>
                    <a:cubicBezTo>
                      <a:pt x="3167680" y="1804599"/>
                      <a:pt x="3172700" y="1796351"/>
                      <a:pt x="3196905" y="1796979"/>
                    </a:cubicBezTo>
                    <a:close/>
                    <a:moveTo>
                      <a:pt x="616317" y="1763002"/>
                    </a:moveTo>
                    <a:cubicBezTo>
                      <a:pt x="528193" y="1763352"/>
                      <a:pt x="457032" y="1835079"/>
                      <a:pt x="457381" y="1923202"/>
                    </a:cubicBezTo>
                    <a:cubicBezTo>
                      <a:pt x="457381" y="1923327"/>
                      <a:pt x="457381" y="1923444"/>
                      <a:pt x="457381" y="1923560"/>
                    </a:cubicBezTo>
                    <a:cubicBezTo>
                      <a:pt x="458986" y="2011074"/>
                      <a:pt x="530058" y="2081348"/>
                      <a:pt x="617580" y="2081967"/>
                    </a:cubicBezTo>
                    <a:lnTo>
                      <a:pt x="617580" y="2082146"/>
                    </a:lnTo>
                    <a:cubicBezTo>
                      <a:pt x="705712" y="2081796"/>
                      <a:pt x="776865" y="2010070"/>
                      <a:pt x="776525" y="1921947"/>
                    </a:cubicBezTo>
                    <a:cubicBezTo>
                      <a:pt x="776175" y="1833815"/>
                      <a:pt x="704449" y="1762653"/>
                      <a:pt x="616317" y="1763002"/>
                    </a:cubicBezTo>
                    <a:close/>
                    <a:moveTo>
                      <a:pt x="3799513" y="1577433"/>
                    </a:moveTo>
                    <a:cubicBezTo>
                      <a:pt x="3800652" y="1608872"/>
                      <a:pt x="3801782" y="1640338"/>
                      <a:pt x="3802920" y="1671831"/>
                    </a:cubicBezTo>
                    <a:cubicBezTo>
                      <a:pt x="3802472" y="1707063"/>
                      <a:pt x="3802472" y="1742294"/>
                      <a:pt x="3802382" y="1777525"/>
                    </a:cubicBezTo>
                    <a:lnTo>
                      <a:pt x="3802382" y="1875689"/>
                    </a:lnTo>
                    <a:cubicBezTo>
                      <a:pt x="3802382" y="1908858"/>
                      <a:pt x="3802382" y="1942028"/>
                      <a:pt x="3802382" y="1975197"/>
                    </a:cubicBezTo>
                    <a:lnTo>
                      <a:pt x="3802382" y="2097745"/>
                    </a:lnTo>
                    <a:cubicBezTo>
                      <a:pt x="3802382" y="2121591"/>
                      <a:pt x="3802382" y="2145526"/>
                      <a:pt x="3802382" y="2169462"/>
                    </a:cubicBezTo>
                    <a:lnTo>
                      <a:pt x="3802382" y="2254089"/>
                    </a:lnTo>
                    <a:cubicBezTo>
                      <a:pt x="3802382" y="2279307"/>
                      <a:pt x="3802382" y="2304498"/>
                      <a:pt x="3802382" y="2329662"/>
                    </a:cubicBezTo>
                    <a:cubicBezTo>
                      <a:pt x="3802382" y="2372692"/>
                      <a:pt x="3802382" y="2415750"/>
                      <a:pt x="3802382" y="2458843"/>
                    </a:cubicBezTo>
                    <a:cubicBezTo>
                      <a:pt x="3802382" y="2493178"/>
                      <a:pt x="3802382" y="2527602"/>
                      <a:pt x="3802382" y="2562027"/>
                    </a:cubicBezTo>
                    <a:cubicBezTo>
                      <a:pt x="3802382" y="2596451"/>
                      <a:pt x="3802382" y="2630069"/>
                      <a:pt x="3802382" y="2664045"/>
                    </a:cubicBezTo>
                    <a:lnTo>
                      <a:pt x="3802920" y="2775028"/>
                    </a:lnTo>
                    <a:cubicBezTo>
                      <a:pt x="3802920" y="2809811"/>
                      <a:pt x="3801934" y="2844505"/>
                      <a:pt x="3801486" y="2879288"/>
                    </a:cubicBezTo>
                    <a:cubicBezTo>
                      <a:pt x="3779253" y="2872743"/>
                      <a:pt x="3763027" y="2856517"/>
                      <a:pt x="3744560" y="2843967"/>
                    </a:cubicBezTo>
                    <a:cubicBezTo>
                      <a:pt x="3665132" y="2790178"/>
                      <a:pt x="3586691" y="2734597"/>
                      <a:pt x="3506816" y="2681347"/>
                    </a:cubicBezTo>
                    <a:cubicBezTo>
                      <a:pt x="3487138" y="2670473"/>
                      <a:pt x="3475439" y="2649289"/>
                      <a:pt x="3476695" y="2626842"/>
                    </a:cubicBezTo>
                    <a:cubicBezTo>
                      <a:pt x="3477474" y="2362203"/>
                      <a:pt x="3477474" y="2097565"/>
                      <a:pt x="3476695" y="1832927"/>
                    </a:cubicBezTo>
                    <a:cubicBezTo>
                      <a:pt x="3475180" y="1810542"/>
                      <a:pt x="3486645" y="1789269"/>
                      <a:pt x="3506188" y="1778243"/>
                    </a:cubicBezTo>
                    <a:cubicBezTo>
                      <a:pt x="3604800" y="1712262"/>
                      <a:pt x="3701888" y="1644489"/>
                      <a:pt x="3799513" y="1577433"/>
                    </a:cubicBezTo>
                    <a:close/>
                    <a:moveTo>
                      <a:pt x="612291" y="1507688"/>
                    </a:moveTo>
                    <a:cubicBezTo>
                      <a:pt x="587997" y="1507867"/>
                      <a:pt x="573116" y="1523017"/>
                      <a:pt x="571502" y="1547760"/>
                    </a:cubicBezTo>
                    <a:cubicBezTo>
                      <a:pt x="570937" y="1570333"/>
                      <a:pt x="588768" y="1589087"/>
                      <a:pt x="611341" y="1589652"/>
                    </a:cubicBezTo>
                    <a:cubicBezTo>
                      <a:pt x="612309" y="1589679"/>
                      <a:pt x="613286" y="1589670"/>
                      <a:pt x="614264" y="1589625"/>
                    </a:cubicBezTo>
                    <a:cubicBezTo>
                      <a:pt x="639096" y="1587563"/>
                      <a:pt x="651288" y="1571785"/>
                      <a:pt x="653977" y="1548118"/>
                    </a:cubicBezTo>
                    <a:lnTo>
                      <a:pt x="653977" y="1547939"/>
                    </a:lnTo>
                    <a:cubicBezTo>
                      <a:pt x="650481" y="1523197"/>
                      <a:pt x="636586" y="1507508"/>
                      <a:pt x="612291" y="1507688"/>
                    </a:cubicBezTo>
                    <a:close/>
                    <a:moveTo>
                      <a:pt x="262309" y="1506970"/>
                    </a:moveTo>
                    <a:cubicBezTo>
                      <a:pt x="174276" y="1506926"/>
                      <a:pt x="102872" y="1578249"/>
                      <a:pt x="102827" y="1666282"/>
                    </a:cubicBezTo>
                    <a:cubicBezTo>
                      <a:pt x="102782" y="1754307"/>
                      <a:pt x="174105" y="1825711"/>
                      <a:pt x="262130" y="1825755"/>
                    </a:cubicBezTo>
                    <a:cubicBezTo>
                      <a:pt x="262524" y="1825755"/>
                      <a:pt x="262910" y="1825755"/>
                      <a:pt x="263295" y="1825755"/>
                    </a:cubicBezTo>
                    <a:cubicBezTo>
                      <a:pt x="350710" y="1824778"/>
                      <a:pt x="421173" y="1753867"/>
                      <a:pt x="421612" y="1666453"/>
                    </a:cubicBezTo>
                    <a:cubicBezTo>
                      <a:pt x="421657" y="1578419"/>
                      <a:pt x="350334" y="1507024"/>
                      <a:pt x="262309" y="1506970"/>
                    </a:cubicBezTo>
                    <a:close/>
                    <a:moveTo>
                      <a:pt x="972224" y="1503295"/>
                    </a:moveTo>
                    <a:cubicBezTo>
                      <a:pt x="884594" y="1503447"/>
                      <a:pt x="813665" y="1574609"/>
                      <a:pt x="813818" y="1662239"/>
                    </a:cubicBezTo>
                    <a:cubicBezTo>
                      <a:pt x="814598" y="1749609"/>
                      <a:pt x="885392" y="1820161"/>
                      <a:pt x="972762" y="1820645"/>
                    </a:cubicBezTo>
                    <a:cubicBezTo>
                      <a:pt x="1060392" y="1820493"/>
                      <a:pt x="1131321" y="1749331"/>
                      <a:pt x="1131169" y="1661701"/>
                    </a:cubicBezTo>
                    <a:cubicBezTo>
                      <a:pt x="1131016" y="1574071"/>
                      <a:pt x="1059854" y="1503142"/>
                      <a:pt x="972224" y="1503295"/>
                    </a:cubicBezTo>
                    <a:close/>
                    <a:moveTo>
                      <a:pt x="1631074" y="1345258"/>
                    </a:moveTo>
                    <a:cubicBezTo>
                      <a:pt x="1652219" y="1344395"/>
                      <a:pt x="1672771" y="1345202"/>
                      <a:pt x="1691193" y="1351881"/>
                    </a:cubicBezTo>
                    <a:cubicBezTo>
                      <a:pt x="1728038" y="1365238"/>
                      <a:pt x="1741126" y="1414634"/>
                      <a:pt x="1766228" y="1446638"/>
                    </a:cubicBezTo>
                    <a:cubicBezTo>
                      <a:pt x="2079033" y="1851439"/>
                      <a:pt x="2658682" y="1930561"/>
                      <a:pt x="3068531" y="1624408"/>
                    </a:cubicBezTo>
                    <a:cubicBezTo>
                      <a:pt x="3077495" y="1617774"/>
                      <a:pt x="3084667" y="1606747"/>
                      <a:pt x="3101431" y="1607016"/>
                    </a:cubicBezTo>
                    <a:lnTo>
                      <a:pt x="3101431" y="3054368"/>
                    </a:lnTo>
                    <a:cubicBezTo>
                      <a:pt x="3101431" y="3164006"/>
                      <a:pt x="3041099" y="3224697"/>
                      <a:pt x="2931908" y="3224697"/>
                    </a:cubicBezTo>
                    <a:lnTo>
                      <a:pt x="652811" y="3224697"/>
                    </a:lnTo>
                    <a:cubicBezTo>
                      <a:pt x="545683" y="3224697"/>
                      <a:pt x="485171" y="3164186"/>
                      <a:pt x="485081" y="3056878"/>
                    </a:cubicBezTo>
                    <a:cubicBezTo>
                      <a:pt x="485081" y="2787040"/>
                      <a:pt x="485529" y="2517113"/>
                      <a:pt x="484364" y="2247186"/>
                    </a:cubicBezTo>
                    <a:cubicBezTo>
                      <a:pt x="484364" y="2216616"/>
                      <a:pt x="489833" y="2211327"/>
                      <a:pt x="521299" y="2216168"/>
                    </a:cubicBezTo>
                    <a:cubicBezTo>
                      <a:pt x="872267" y="2271570"/>
                      <a:pt x="1223414" y="2013297"/>
                      <a:pt x="1277382" y="1662149"/>
                    </a:cubicBezTo>
                    <a:cubicBezTo>
                      <a:pt x="1293303" y="1566908"/>
                      <a:pt x="1288812" y="1469372"/>
                      <a:pt x="1264204" y="1375996"/>
                    </a:cubicBezTo>
                    <a:cubicBezTo>
                      <a:pt x="1262052" y="1368107"/>
                      <a:pt x="1261604" y="1359769"/>
                      <a:pt x="1259811" y="1348653"/>
                    </a:cubicBezTo>
                    <a:lnTo>
                      <a:pt x="1567390" y="1348653"/>
                    </a:lnTo>
                    <a:cubicBezTo>
                      <a:pt x="1588189" y="1348653"/>
                      <a:pt x="1609928" y="1346121"/>
                      <a:pt x="1631074" y="1345258"/>
                    </a:cubicBezTo>
                    <a:close/>
                    <a:moveTo>
                      <a:pt x="2516215" y="1180754"/>
                    </a:moveTo>
                    <a:cubicBezTo>
                      <a:pt x="2390655" y="1180009"/>
                      <a:pt x="2288269" y="1281194"/>
                      <a:pt x="2287525" y="1406745"/>
                    </a:cubicBezTo>
                    <a:cubicBezTo>
                      <a:pt x="2287525" y="1407256"/>
                      <a:pt x="2287525" y="1407758"/>
                      <a:pt x="2287525" y="1408269"/>
                    </a:cubicBezTo>
                    <a:cubicBezTo>
                      <a:pt x="2287328" y="1533353"/>
                      <a:pt x="2388441" y="1634986"/>
                      <a:pt x="2513526" y="1635434"/>
                    </a:cubicBezTo>
                    <a:cubicBezTo>
                      <a:pt x="2639085" y="1636179"/>
                      <a:pt x="2741471" y="1534994"/>
                      <a:pt x="2742215" y="1409434"/>
                    </a:cubicBezTo>
                    <a:cubicBezTo>
                      <a:pt x="2742950" y="1283883"/>
                      <a:pt x="2641774" y="1181498"/>
                      <a:pt x="2516215" y="1180754"/>
                    </a:cubicBezTo>
                    <a:close/>
                    <a:moveTo>
                      <a:pt x="838471" y="1093886"/>
                    </a:moveTo>
                    <a:cubicBezTo>
                      <a:pt x="750446" y="1093294"/>
                      <a:pt x="678603" y="1164169"/>
                      <a:pt x="678003" y="1252193"/>
                    </a:cubicBezTo>
                    <a:cubicBezTo>
                      <a:pt x="678003" y="1252552"/>
                      <a:pt x="678003" y="1252911"/>
                      <a:pt x="678003" y="1253269"/>
                    </a:cubicBezTo>
                    <a:cubicBezTo>
                      <a:pt x="679051" y="1340442"/>
                      <a:pt x="749155" y="1411021"/>
                      <a:pt x="836319" y="1412662"/>
                    </a:cubicBezTo>
                    <a:cubicBezTo>
                      <a:pt x="924344" y="1413253"/>
                      <a:pt x="996187" y="1342378"/>
                      <a:pt x="996787" y="1254345"/>
                    </a:cubicBezTo>
                    <a:cubicBezTo>
                      <a:pt x="997379" y="1166320"/>
                      <a:pt x="926495" y="1094477"/>
                      <a:pt x="838471" y="1093886"/>
                    </a:cubicBezTo>
                    <a:close/>
                    <a:moveTo>
                      <a:pt x="395704" y="1093285"/>
                    </a:moveTo>
                    <a:cubicBezTo>
                      <a:pt x="307930" y="1094630"/>
                      <a:pt x="237871" y="1166876"/>
                      <a:pt x="239216" y="1254641"/>
                    </a:cubicBezTo>
                    <a:cubicBezTo>
                      <a:pt x="240561" y="1342334"/>
                      <a:pt x="312673" y="1412366"/>
                      <a:pt x="400366" y="1411138"/>
                    </a:cubicBezTo>
                    <a:cubicBezTo>
                      <a:pt x="488049" y="1409667"/>
                      <a:pt x="558064" y="1337636"/>
                      <a:pt x="557069" y="1249952"/>
                    </a:cubicBezTo>
                    <a:lnTo>
                      <a:pt x="557069" y="1249773"/>
                    </a:lnTo>
                    <a:cubicBezTo>
                      <a:pt x="555724" y="1162000"/>
                      <a:pt x="483477" y="1091940"/>
                      <a:pt x="395704" y="1093285"/>
                    </a:cubicBezTo>
                    <a:close/>
                    <a:moveTo>
                      <a:pt x="612650" y="935919"/>
                    </a:moveTo>
                    <a:cubicBezTo>
                      <a:pt x="951041" y="932467"/>
                      <a:pt x="1228158" y="1203981"/>
                      <a:pt x="1231609" y="1542363"/>
                    </a:cubicBezTo>
                    <a:cubicBezTo>
                      <a:pt x="1235070" y="1880754"/>
                      <a:pt x="963555" y="2157871"/>
                      <a:pt x="625165" y="2161331"/>
                    </a:cubicBezTo>
                    <a:cubicBezTo>
                      <a:pt x="620279" y="2161376"/>
                      <a:pt x="615384" y="2161367"/>
                      <a:pt x="610498" y="2161304"/>
                    </a:cubicBezTo>
                    <a:cubicBezTo>
                      <a:pt x="269839" y="2160677"/>
                      <a:pt x="-984" y="1885102"/>
                      <a:pt x="2" y="1540588"/>
                    </a:cubicBezTo>
                    <a:cubicBezTo>
                      <a:pt x="898" y="1208894"/>
                      <a:pt x="277908" y="936008"/>
                      <a:pt x="612650" y="935919"/>
                    </a:cubicBezTo>
                    <a:close/>
                    <a:moveTo>
                      <a:pt x="2008176" y="814993"/>
                    </a:moveTo>
                    <a:cubicBezTo>
                      <a:pt x="1882518" y="814949"/>
                      <a:pt x="1780616" y="916779"/>
                      <a:pt x="1780571" y="1042437"/>
                    </a:cubicBezTo>
                    <a:cubicBezTo>
                      <a:pt x="1780526" y="1167360"/>
                      <a:pt x="1881209" y="1268948"/>
                      <a:pt x="2006123" y="1270033"/>
                    </a:cubicBezTo>
                    <a:cubicBezTo>
                      <a:pt x="2132274" y="1270625"/>
                      <a:pt x="2235028" y="1168848"/>
                      <a:pt x="2235620" y="1042697"/>
                    </a:cubicBezTo>
                    <a:cubicBezTo>
                      <a:pt x="2235620" y="1042662"/>
                      <a:pt x="2235620" y="1042634"/>
                      <a:pt x="2235620" y="1042598"/>
                    </a:cubicBezTo>
                    <a:cubicBezTo>
                      <a:pt x="2235664" y="916940"/>
                      <a:pt x="2133834" y="815038"/>
                      <a:pt x="2008176" y="814993"/>
                    </a:cubicBezTo>
                    <a:close/>
                    <a:moveTo>
                      <a:pt x="2508057" y="814984"/>
                    </a:moveTo>
                    <a:cubicBezTo>
                      <a:pt x="2475327" y="814984"/>
                      <a:pt x="2448800" y="841511"/>
                      <a:pt x="2448800" y="874241"/>
                    </a:cubicBezTo>
                    <a:cubicBezTo>
                      <a:pt x="2448800" y="906971"/>
                      <a:pt x="2475327" y="933498"/>
                      <a:pt x="2508057" y="933498"/>
                    </a:cubicBezTo>
                    <a:cubicBezTo>
                      <a:pt x="2540787" y="933498"/>
                      <a:pt x="2567314" y="906971"/>
                      <a:pt x="2567314" y="874241"/>
                    </a:cubicBezTo>
                    <a:cubicBezTo>
                      <a:pt x="2567314" y="841511"/>
                      <a:pt x="2540787" y="814984"/>
                      <a:pt x="2508057" y="814984"/>
                    </a:cubicBezTo>
                    <a:close/>
                    <a:moveTo>
                      <a:pt x="3025276" y="808808"/>
                    </a:moveTo>
                    <a:cubicBezTo>
                      <a:pt x="2900362" y="807983"/>
                      <a:pt x="2798182" y="908101"/>
                      <a:pt x="2796452" y="1033006"/>
                    </a:cubicBezTo>
                    <a:cubicBezTo>
                      <a:pt x="2794910" y="1158754"/>
                      <a:pt x="2895601" y="1261938"/>
                      <a:pt x="3021349" y="1263480"/>
                    </a:cubicBezTo>
                    <a:cubicBezTo>
                      <a:pt x="3021627" y="1263480"/>
                      <a:pt x="3021905" y="1263489"/>
                      <a:pt x="3022183" y="1263489"/>
                    </a:cubicBezTo>
                    <a:lnTo>
                      <a:pt x="3022273" y="1263489"/>
                    </a:lnTo>
                    <a:cubicBezTo>
                      <a:pt x="3147832" y="1264322"/>
                      <a:pt x="3250281" y="1163210"/>
                      <a:pt x="3251115" y="1037650"/>
                    </a:cubicBezTo>
                    <a:cubicBezTo>
                      <a:pt x="3251948" y="912099"/>
                      <a:pt x="3150836" y="809642"/>
                      <a:pt x="3025276" y="808808"/>
                    </a:cubicBezTo>
                    <a:close/>
                    <a:moveTo>
                      <a:pt x="2829522" y="225019"/>
                    </a:moveTo>
                    <a:cubicBezTo>
                      <a:pt x="2704016" y="224674"/>
                      <a:pt x="2601989" y="326140"/>
                      <a:pt x="2601648" y="451649"/>
                    </a:cubicBezTo>
                    <a:cubicBezTo>
                      <a:pt x="2601648" y="452245"/>
                      <a:pt x="2601648" y="452842"/>
                      <a:pt x="2601648" y="453438"/>
                    </a:cubicBezTo>
                    <a:cubicBezTo>
                      <a:pt x="2602581" y="578126"/>
                      <a:pt x="2703586" y="678891"/>
                      <a:pt x="2828276" y="679528"/>
                    </a:cubicBezTo>
                    <a:cubicBezTo>
                      <a:pt x="2953782" y="679868"/>
                      <a:pt x="3055809" y="578407"/>
                      <a:pt x="3056159" y="452898"/>
                    </a:cubicBezTo>
                    <a:cubicBezTo>
                      <a:pt x="3056500" y="327389"/>
                      <a:pt x="2955037" y="225364"/>
                      <a:pt x="2829522" y="225019"/>
                    </a:cubicBezTo>
                    <a:close/>
                    <a:moveTo>
                      <a:pt x="2203257" y="221521"/>
                    </a:moveTo>
                    <a:cubicBezTo>
                      <a:pt x="2077948" y="220677"/>
                      <a:pt x="1975679" y="321576"/>
                      <a:pt x="1974836" y="446885"/>
                    </a:cubicBezTo>
                    <a:cubicBezTo>
                      <a:pt x="1974827" y="447814"/>
                      <a:pt x="1974827" y="448744"/>
                      <a:pt x="1974836" y="449673"/>
                    </a:cubicBezTo>
                    <a:cubicBezTo>
                      <a:pt x="1974738" y="574689"/>
                      <a:pt x="2075554" y="676354"/>
                      <a:pt x="2200567" y="677287"/>
                    </a:cubicBezTo>
                    <a:cubicBezTo>
                      <a:pt x="2326423" y="678031"/>
                      <a:pt x="2429051" y="576605"/>
                      <a:pt x="2429795" y="450749"/>
                    </a:cubicBezTo>
                    <a:cubicBezTo>
                      <a:pt x="2430539" y="324892"/>
                      <a:pt x="2329112" y="222263"/>
                      <a:pt x="2203257" y="221521"/>
                    </a:cubicBezTo>
                    <a:close/>
                    <a:moveTo>
                      <a:pt x="2519800" y="3"/>
                    </a:moveTo>
                    <a:cubicBezTo>
                      <a:pt x="2994482" y="810"/>
                      <a:pt x="3383998" y="396153"/>
                      <a:pt x="3383102" y="875407"/>
                    </a:cubicBezTo>
                    <a:cubicBezTo>
                      <a:pt x="3383156" y="1357789"/>
                      <a:pt x="2992151" y="1748883"/>
                      <a:pt x="2509769" y="1748928"/>
                    </a:cubicBezTo>
                    <a:cubicBezTo>
                      <a:pt x="2508810" y="1748937"/>
                      <a:pt x="2507850" y="1748928"/>
                      <a:pt x="2506891" y="1748928"/>
                    </a:cubicBezTo>
                    <a:cubicBezTo>
                      <a:pt x="2019570" y="1748300"/>
                      <a:pt x="1632205" y="1357080"/>
                      <a:pt x="1633102" y="866263"/>
                    </a:cubicBezTo>
                    <a:cubicBezTo>
                      <a:pt x="1634177" y="384141"/>
                      <a:pt x="2028624" y="-1252"/>
                      <a:pt x="2519800" y="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2"/>
              <p:cNvSpPr/>
              <p:nvPr/>
            </p:nvSpPr>
            <p:spPr>
              <a:xfrm>
                <a:off x="3986158" y="2812162"/>
                <a:ext cx="2107832" cy="456388"/>
              </a:xfrm>
              <a:custGeom>
                <a:avLst/>
                <a:gdLst/>
                <a:ahLst/>
                <a:cxnLst/>
                <a:rect l="l" t="t" r="r" b="b"/>
                <a:pathLst>
                  <a:path w="2107832" h="456388" extrusionOk="0">
                    <a:moveTo>
                      <a:pt x="45822" y="413517"/>
                    </a:moveTo>
                    <a:lnTo>
                      <a:pt x="2060282" y="413517"/>
                    </a:lnTo>
                    <a:cubicBezTo>
                      <a:pt x="2069793" y="413158"/>
                      <a:pt x="2079314" y="413427"/>
                      <a:pt x="2088789" y="414324"/>
                    </a:cubicBezTo>
                    <a:cubicBezTo>
                      <a:pt x="2100327" y="415390"/>
                      <a:pt x="2108817" y="425610"/>
                      <a:pt x="2107741" y="437148"/>
                    </a:cubicBezTo>
                    <a:cubicBezTo>
                      <a:pt x="2106755" y="447879"/>
                      <a:pt x="2097781" y="456117"/>
                      <a:pt x="2086996" y="456189"/>
                    </a:cubicBezTo>
                    <a:cubicBezTo>
                      <a:pt x="2077494" y="456637"/>
                      <a:pt x="2067991" y="456189"/>
                      <a:pt x="2058489" y="456189"/>
                    </a:cubicBezTo>
                    <a:lnTo>
                      <a:pt x="1052918" y="456368"/>
                    </a:lnTo>
                    <a:lnTo>
                      <a:pt x="51022" y="456368"/>
                    </a:lnTo>
                    <a:cubicBezTo>
                      <a:pt x="41519" y="456368"/>
                      <a:pt x="32017" y="456368"/>
                      <a:pt x="22514" y="456368"/>
                    </a:cubicBezTo>
                    <a:cubicBezTo>
                      <a:pt x="8440" y="455920"/>
                      <a:pt x="-256" y="448748"/>
                      <a:pt x="282" y="434404"/>
                    </a:cubicBezTo>
                    <a:cubicBezTo>
                      <a:pt x="129" y="423315"/>
                      <a:pt x="8995" y="414207"/>
                      <a:pt x="20085" y="414055"/>
                    </a:cubicBezTo>
                    <a:cubicBezTo>
                      <a:pt x="20327" y="414046"/>
                      <a:pt x="20569" y="414046"/>
                      <a:pt x="20811" y="414055"/>
                    </a:cubicBezTo>
                    <a:cubicBezTo>
                      <a:pt x="29148" y="413427"/>
                      <a:pt x="37485" y="413517"/>
                      <a:pt x="45822" y="413517"/>
                    </a:cubicBezTo>
                    <a:close/>
                    <a:moveTo>
                      <a:pt x="2003983" y="148879"/>
                    </a:moveTo>
                    <a:cubicBezTo>
                      <a:pt x="2086279" y="148879"/>
                      <a:pt x="2086279" y="148879"/>
                      <a:pt x="2086279" y="230817"/>
                    </a:cubicBezTo>
                    <a:cubicBezTo>
                      <a:pt x="2086279" y="307913"/>
                      <a:pt x="2086279" y="307913"/>
                      <a:pt x="2009720" y="307913"/>
                    </a:cubicBezTo>
                    <a:cubicBezTo>
                      <a:pt x="1927245" y="307913"/>
                      <a:pt x="1927245" y="307913"/>
                      <a:pt x="1927245" y="225796"/>
                    </a:cubicBezTo>
                    <a:cubicBezTo>
                      <a:pt x="1927245" y="148879"/>
                      <a:pt x="1927245" y="148879"/>
                      <a:pt x="2003983" y="148879"/>
                    </a:cubicBezTo>
                    <a:close/>
                    <a:moveTo>
                      <a:pt x="1735669" y="148879"/>
                    </a:moveTo>
                    <a:cubicBezTo>
                      <a:pt x="1814559" y="148879"/>
                      <a:pt x="1814559" y="148879"/>
                      <a:pt x="1814559" y="227410"/>
                    </a:cubicBezTo>
                    <a:cubicBezTo>
                      <a:pt x="1814559" y="308092"/>
                      <a:pt x="1814559" y="308092"/>
                      <a:pt x="1733877" y="308092"/>
                    </a:cubicBezTo>
                    <a:cubicBezTo>
                      <a:pt x="1653194" y="308092"/>
                      <a:pt x="1654718" y="308092"/>
                      <a:pt x="1654718" y="229382"/>
                    </a:cubicBezTo>
                    <a:cubicBezTo>
                      <a:pt x="1654897" y="148879"/>
                      <a:pt x="1654897" y="148879"/>
                      <a:pt x="1735669" y="148879"/>
                    </a:cubicBezTo>
                    <a:close/>
                    <a:moveTo>
                      <a:pt x="1455343" y="148789"/>
                    </a:moveTo>
                    <a:lnTo>
                      <a:pt x="1462515" y="148789"/>
                    </a:lnTo>
                    <a:cubicBezTo>
                      <a:pt x="1542570" y="148789"/>
                      <a:pt x="1542570" y="148789"/>
                      <a:pt x="1542570" y="230188"/>
                    </a:cubicBezTo>
                    <a:cubicBezTo>
                      <a:pt x="1542570" y="308092"/>
                      <a:pt x="1542570" y="308092"/>
                      <a:pt x="1465742" y="308092"/>
                    </a:cubicBezTo>
                    <a:cubicBezTo>
                      <a:pt x="1381743" y="308092"/>
                      <a:pt x="1381743" y="308092"/>
                      <a:pt x="1381743" y="222748"/>
                    </a:cubicBezTo>
                    <a:cubicBezTo>
                      <a:pt x="1381743" y="148789"/>
                      <a:pt x="1381743" y="148789"/>
                      <a:pt x="1455343" y="148789"/>
                    </a:cubicBezTo>
                    <a:close/>
                    <a:moveTo>
                      <a:pt x="1188464" y="148789"/>
                    </a:moveTo>
                    <a:cubicBezTo>
                      <a:pt x="1270491" y="148789"/>
                      <a:pt x="1270491" y="148789"/>
                      <a:pt x="1270491" y="228037"/>
                    </a:cubicBezTo>
                    <a:cubicBezTo>
                      <a:pt x="1270491" y="307285"/>
                      <a:pt x="1270491" y="308092"/>
                      <a:pt x="1188912" y="308092"/>
                    </a:cubicBezTo>
                    <a:cubicBezTo>
                      <a:pt x="1109037" y="308092"/>
                      <a:pt x="1109037" y="308092"/>
                      <a:pt x="1109037" y="226692"/>
                    </a:cubicBezTo>
                    <a:cubicBezTo>
                      <a:pt x="1109037" y="148789"/>
                      <a:pt x="1109037" y="148789"/>
                      <a:pt x="1188464" y="148789"/>
                    </a:cubicBezTo>
                    <a:close/>
                    <a:moveTo>
                      <a:pt x="919702" y="148520"/>
                    </a:moveTo>
                    <a:cubicBezTo>
                      <a:pt x="997516" y="148520"/>
                      <a:pt x="997516" y="148520"/>
                      <a:pt x="997516" y="224989"/>
                    </a:cubicBezTo>
                    <a:cubicBezTo>
                      <a:pt x="997516" y="307554"/>
                      <a:pt x="997516" y="307554"/>
                      <a:pt x="914771" y="307554"/>
                    </a:cubicBezTo>
                    <a:cubicBezTo>
                      <a:pt x="837406" y="307554"/>
                      <a:pt x="837406" y="307554"/>
                      <a:pt x="837406" y="230906"/>
                    </a:cubicBezTo>
                    <a:cubicBezTo>
                      <a:pt x="837406" y="148520"/>
                      <a:pt x="837406" y="148520"/>
                      <a:pt x="919702" y="148520"/>
                    </a:cubicBezTo>
                    <a:close/>
                    <a:moveTo>
                      <a:pt x="641796" y="148520"/>
                    </a:moveTo>
                    <a:cubicBezTo>
                      <a:pt x="724272" y="148520"/>
                      <a:pt x="724272" y="148520"/>
                      <a:pt x="724272" y="230188"/>
                    </a:cubicBezTo>
                    <a:cubicBezTo>
                      <a:pt x="724541" y="307554"/>
                      <a:pt x="724541" y="307554"/>
                      <a:pt x="648072" y="307554"/>
                    </a:cubicBezTo>
                    <a:cubicBezTo>
                      <a:pt x="565686" y="307554"/>
                      <a:pt x="565686" y="307554"/>
                      <a:pt x="565686" y="225796"/>
                    </a:cubicBezTo>
                    <a:cubicBezTo>
                      <a:pt x="565686" y="148520"/>
                      <a:pt x="565686" y="148520"/>
                      <a:pt x="641796" y="148520"/>
                    </a:cubicBezTo>
                    <a:close/>
                    <a:moveTo>
                      <a:pt x="376172" y="148520"/>
                    </a:moveTo>
                    <a:cubicBezTo>
                      <a:pt x="452462" y="148520"/>
                      <a:pt x="452462" y="148520"/>
                      <a:pt x="452462" y="225616"/>
                    </a:cubicBezTo>
                    <a:cubicBezTo>
                      <a:pt x="452462" y="307554"/>
                      <a:pt x="452462" y="307554"/>
                      <a:pt x="370166" y="307554"/>
                    </a:cubicBezTo>
                    <a:cubicBezTo>
                      <a:pt x="293876" y="307554"/>
                      <a:pt x="293876" y="307554"/>
                      <a:pt x="293876" y="230278"/>
                    </a:cubicBezTo>
                    <a:cubicBezTo>
                      <a:pt x="293876" y="148520"/>
                      <a:pt x="293876" y="148520"/>
                      <a:pt x="376172" y="148520"/>
                    </a:cubicBezTo>
                    <a:close/>
                    <a:moveTo>
                      <a:pt x="99701" y="148072"/>
                    </a:moveTo>
                    <a:cubicBezTo>
                      <a:pt x="180831" y="148072"/>
                      <a:pt x="180831" y="148072"/>
                      <a:pt x="180831" y="228127"/>
                    </a:cubicBezTo>
                    <a:cubicBezTo>
                      <a:pt x="180831" y="308182"/>
                      <a:pt x="180831" y="307554"/>
                      <a:pt x="102031" y="307554"/>
                    </a:cubicBezTo>
                    <a:cubicBezTo>
                      <a:pt x="20632" y="307554"/>
                      <a:pt x="20632" y="307554"/>
                      <a:pt x="20632" y="226872"/>
                    </a:cubicBezTo>
                    <a:cubicBezTo>
                      <a:pt x="20632" y="148072"/>
                      <a:pt x="20632" y="148072"/>
                      <a:pt x="99701" y="148072"/>
                    </a:cubicBezTo>
                    <a:close/>
                    <a:moveTo>
                      <a:pt x="25472" y="244"/>
                    </a:moveTo>
                    <a:lnTo>
                      <a:pt x="2061716" y="244"/>
                    </a:lnTo>
                    <a:cubicBezTo>
                      <a:pt x="2071201" y="-285"/>
                      <a:pt x="2080712" y="47"/>
                      <a:pt x="2090134" y="1230"/>
                    </a:cubicBezTo>
                    <a:cubicBezTo>
                      <a:pt x="2101009" y="2449"/>
                      <a:pt x="2108835" y="12257"/>
                      <a:pt x="2107616" y="23131"/>
                    </a:cubicBezTo>
                    <a:cubicBezTo>
                      <a:pt x="2107571" y="23543"/>
                      <a:pt x="2107508" y="23947"/>
                      <a:pt x="2107436" y="24359"/>
                    </a:cubicBezTo>
                    <a:cubicBezTo>
                      <a:pt x="2107006" y="34283"/>
                      <a:pt x="2098902" y="42154"/>
                      <a:pt x="2088969" y="42289"/>
                    </a:cubicBezTo>
                    <a:cubicBezTo>
                      <a:pt x="2078301" y="43006"/>
                      <a:pt x="2067543" y="43006"/>
                      <a:pt x="2056875" y="43006"/>
                    </a:cubicBezTo>
                    <a:lnTo>
                      <a:pt x="1054800" y="43275"/>
                    </a:lnTo>
                    <a:lnTo>
                      <a:pt x="52725" y="43275"/>
                    </a:lnTo>
                    <a:cubicBezTo>
                      <a:pt x="43223" y="43275"/>
                      <a:pt x="33720" y="43275"/>
                      <a:pt x="24218" y="43275"/>
                    </a:cubicBezTo>
                    <a:cubicBezTo>
                      <a:pt x="10322" y="43275"/>
                      <a:pt x="371" y="37268"/>
                      <a:pt x="13" y="23104"/>
                    </a:cubicBezTo>
                    <a:cubicBezTo>
                      <a:pt x="-435" y="7057"/>
                      <a:pt x="10143" y="244"/>
                      <a:pt x="25472" y="2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2"/>
              <p:cNvSpPr/>
              <p:nvPr/>
            </p:nvSpPr>
            <p:spPr>
              <a:xfrm>
                <a:off x="5027422" y="507576"/>
                <a:ext cx="1470757" cy="1413927"/>
              </a:xfrm>
              <a:custGeom>
                <a:avLst/>
                <a:gdLst/>
                <a:ahLst/>
                <a:cxnLst/>
                <a:rect l="l" t="t" r="r" b="b"/>
                <a:pathLst>
                  <a:path w="1470757" h="1413927" extrusionOk="0">
                    <a:moveTo>
                      <a:pt x="736361" y="959238"/>
                    </a:moveTo>
                    <a:cubicBezTo>
                      <a:pt x="861321" y="960179"/>
                      <a:pt x="962102" y="1061794"/>
                      <a:pt x="962003" y="1186753"/>
                    </a:cubicBezTo>
                    <a:cubicBezTo>
                      <a:pt x="962255" y="1311963"/>
                      <a:pt x="860962" y="1413676"/>
                      <a:pt x="735743" y="1413927"/>
                    </a:cubicBezTo>
                    <a:cubicBezTo>
                      <a:pt x="734819" y="1413927"/>
                      <a:pt x="733887" y="1413927"/>
                      <a:pt x="732955" y="1413918"/>
                    </a:cubicBezTo>
                    <a:cubicBezTo>
                      <a:pt x="607395" y="1412977"/>
                      <a:pt x="506381" y="1310430"/>
                      <a:pt x="507323" y="1184879"/>
                    </a:cubicBezTo>
                    <a:cubicBezTo>
                      <a:pt x="508264" y="1059320"/>
                      <a:pt x="610811" y="958296"/>
                      <a:pt x="736361" y="959238"/>
                    </a:cubicBezTo>
                    <a:close/>
                    <a:moveTo>
                      <a:pt x="727486" y="593469"/>
                    </a:moveTo>
                    <a:cubicBezTo>
                      <a:pt x="760207" y="593666"/>
                      <a:pt x="786582" y="620354"/>
                      <a:pt x="786384" y="653084"/>
                    </a:cubicBezTo>
                    <a:cubicBezTo>
                      <a:pt x="786187" y="685805"/>
                      <a:pt x="759499" y="712180"/>
                      <a:pt x="726769" y="711982"/>
                    </a:cubicBezTo>
                    <a:cubicBezTo>
                      <a:pt x="694218" y="711785"/>
                      <a:pt x="667925" y="685366"/>
                      <a:pt x="667871" y="652815"/>
                    </a:cubicBezTo>
                    <a:cubicBezTo>
                      <a:pt x="669081" y="620453"/>
                      <a:pt x="695115" y="594527"/>
                      <a:pt x="727486" y="593469"/>
                    </a:cubicBezTo>
                    <a:close/>
                    <a:moveTo>
                      <a:pt x="228161" y="592922"/>
                    </a:moveTo>
                    <a:cubicBezTo>
                      <a:pt x="228573" y="592922"/>
                      <a:pt x="228994" y="592931"/>
                      <a:pt x="229407" y="592931"/>
                    </a:cubicBezTo>
                    <a:cubicBezTo>
                      <a:pt x="354536" y="594060"/>
                      <a:pt x="455299" y="695953"/>
                      <a:pt x="455049" y="821083"/>
                    </a:cubicBezTo>
                    <a:cubicBezTo>
                      <a:pt x="454699" y="946741"/>
                      <a:pt x="352546" y="1048320"/>
                      <a:pt x="226888" y="1047970"/>
                    </a:cubicBezTo>
                    <a:cubicBezTo>
                      <a:pt x="101230" y="1047621"/>
                      <a:pt x="-350" y="945468"/>
                      <a:pt x="0" y="819810"/>
                    </a:cubicBezTo>
                    <a:cubicBezTo>
                      <a:pt x="350" y="694151"/>
                      <a:pt x="102503" y="592572"/>
                      <a:pt x="228161" y="592922"/>
                    </a:cubicBezTo>
                    <a:close/>
                    <a:moveTo>
                      <a:pt x="1245198" y="587283"/>
                    </a:moveTo>
                    <a:cubicBezTo>
                      <a:pt x="1370758" y="588269"/>
                      <a:pt x="1471736" y="690861"/>
                      <a:pt x="1470750" y="816421"/>
                    </a:cubicBezTo>
                    <a:cubicBezTo>
                      <a:pt x="1469764" y="941981"/>
                      <a:pt x="1367172" y="1042959"/>
                      <a:pt x="1241612" y="1041973"/>
                    </a:cubicBezTo>
                    <a:cubicBezTo>
                      <a:pt x="1116052" y="1040987"/>
                      <a:pt x="1015074" y="938395"/>
                      <a:pt x="1016060" y="812835"/>
                    </a:cubicBezTo>
                    <a:cubicBezTo>
                      <a:pt x="1017055" y="687275"/>
                      <a:pt x="1119639" y="586297"/>
                      <a:pt x="1245198" y="587283"/>
                    </a:cubicBezTo>
                    <a:close/>
                    <a:moveTo>
                      <a:pt x="1050575" y="3511"/>
                    </a:moveTo>
                    <a:cubicBezTo>
                      <a:pt x="1175139" y="4298"/>
                      <a:pt x="1275849" y="105209"/>
                      <a:pt x="1276396" y="229771"/>
                    </a:cubicBezTo>
                    <a:cubicBezTo>
                      <a:pt x="1277489" y="354731"/>
                      <a:pt x="1177085" y="456919"/>
                      <a:pt x="1052117" y="458012"/>
                    </a:cubicBezTo>
                    <a:cubicBezTo>
                      <a:pt x="1050646" y="458030"/>
                      <a:pt x="1049176" y="458030"/>
                      <a:pt x="1047706" y="458012"/>
                    </a:cubicBezTo>
                    <a:cubicBezTo>
                      <a:pt x="922200" y="457214"/>
                      <a:pt x="821096" y="354832"/>
                      <a:pt x="821894" y="229325"/>
                    </a:cubicBezTo>
                    <a:cubicBezTo>
                      <a:pt x="822683" y="103818"/>
                      <a:pt x="925069" y="2717"/>
                      <a:pt x="1050575" y="3511"/>
                    </a:cubicBezTo>
                    <a:close/>
                    <a:moveTo>
                      <a:pt x="419898" y="4"/>
                    </a:moveTo>
                    <a:cubicBezTo>
                      <a:pt x="420831" y="-2"/>
                      <a:pt x="421754" y="-1"/>
                      <a:pt x="422686" y="5"/>
                    </a:cubicBezTo>
                    <a:cubicBezTo>
                      <a:pt x="548542" y="302"/>
                      <a:pt x="650327" y="102570"/>
                      <a:pt x="650032" y="228425"/>
                    </a:cubicBezTo>
                    <a:cubicBezTo>
                      <a:pt x="649736" y="354282"/>
                      <a:pt x="547466" y="456067"/>
                      <a:pt x="421610" y="455771"/>
                    </a:cubicBezTo>
                    <a:cubicBezTo>
                      <a:pt x="296069" y="455475"/>
                      <a:pt x="194418" y="353698"/>
                      <a:pt x="194266" y="228157"/>
                    </a:cubicBezTo>
                    <a:cubicBezTo>
                      <a:pt x="193566" y="102848"/>
                      <a:pt x="294590" y="700"/>
                      <a:pt x="419898" y="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2"/>
              <p:cNvSpPr/>
              <p:nvPr/>
            </p:nvSpPr>
            <p:spPr>
              <a:xfrm>
                <a:off x="3349677" y="1377875"/>
                <a:ext cx="1030592" cy="990151"/>
              </a:xfrm>
              <a:custGeom>
                <a:avLst/>
                <a:gdLst/>
                <a:ahLst/>
                <a:cxnLst/>
                <a:rect l="l" t="t" r="r" b="b"/>
                <a:pathLst>
                  <a:path w="1030592" h="990151" extrusionOk="0">
                    <a:moveTo>
                      <a:pt x="514575" y="671008"/>
                    </a:moveTo>
                    <a:cubicBezTo>
                      <a:pt x="602707" y="670963"/>
                      <a:pt x="674192" y="742358"/>
                      <a:pt x="674237" y="830490"/>
                    </a:cubicBezTo>
                    <a:cubicBezTo>
                      <a:pt x="674237" y="830732"/>
                      <a:pt x="674237" y="830965"/>
                      <a:pt x="674237" y="831207"/>
                    </a:cubicBezTo>
                    <a:cubicBezTo>
                      <a:pt x="672515" y="918470"/>
                      <a:pt x="602026" y="988717"/>
                      <a:pt x="514754" y="990151"/>
                    </a:cubicBezTo>
                    <a:cubicBezTo>
                      <a:pt x="426622" y="990196"/>
                      <a:pt x="355147" y="918802"/>
                      <a:pt x="355093" y="830669"/>
                    </a:cubicBezTo>
                    <a:cubicBezTo>
                      <a:pt x="355048" y="742537"/>
                      <a:pt x="426452" y="671053"/>
                      <a:pt x="514575" y="671008"/>
                    </a:cubicBezTo>
                    <a:close/>
                    <a:moveTo>
                      <a:pt x="509465" y="416052"/>
                    </a:moveTo>
                    <a:cubicBezTo>
                      <a:pt x="533490" y="415872"/>
                      <a:pt x="547654" y="431560"/>
                      <a:pt x="551150" y="456303"/>
                    </a:cubicBezTo>
                    <a:cubicBezTo>
                      <a:pt x="548461" y="479970"/>
                      <a:pt x="535821" y="495389"/>
                      <a:pt x="511437" y="497989"/>
                    </a:cubicBezTo>
                    <a:cubicBezTo>
                      <a:pt x="488881" y="499038"/>
                      <a:pt x="469751" y="481601"/>
                      <a:pt x="468702" y="459046"/>
                    </a:cubicBezTo>
                    <a:cubicBezTo>
                      <a:pt x="468657" y="458078"/>
                      <a:pt x="468648" y="457101"/>
                      <a:pt x="468675" y="456124"/>
                    </a:cubicBezTo>
                    <a:cubicBezTo>
                      <a:pt x="470289" y="431381"/>
                      <a:pt x="485439" y="416231"/>
                      <a:pt x="509465" y="416052"/>
                    </a:cubicBezTo>
                    <a:close/>
                    <a:moveTo>
                      <a:pt x="159581" y="415057"/>
                    </a:moveTo>
                    <a:cubicBezTo>
                      <a:pt x="159993" y="415057"/>
                      <a:pt x="160415" y="415066"/>
                      <a:pt x="160827" y="415066"/>
                    </a:cubicBezTo>
                    <a:cubicBezTo>
                      <a:pt x="248242" y="416142"/>
                      <a:pt x="318597" y="487214"/>
                      <a:pt x="318785" y="574638"/>
                    </a:cubicBezTo>
                    <a:cubicBezTo>
                      <a:pt x="318687" y="662671"/>
                      <a:pt x="247238" y="733950"/>
                      <a:pt x="159204" y="733842"/>
                    </a:cubicBezTo>
                    <a:cubicBezTo>
                      <a:pt x="71180" y="733744"/>
                      <a:pt x="-98" y="662295"/>
                      <a:pt x="0" y="574270"/>
                    </a:cubicBezTo>
                    <a:cubicBezTo>
                      <a:pt x="99" y="486237"/>
                      <a:pt x="71548" y="414959"/>
                      <a:pt x="159581" y="415057"/>
                    </a:cubicBezTo>
                    <a:close/>
                    <a:moveTo>
                      <a:pt x="873898" y="411507"/>
                    </a:moveTo>
                    <a:cubicBezTo>
                      <a:pt x="961412" y="412600"/>
                      <a:pt x="1031516" y="484345"/>
                      <a:pt x="1030583" y="571858"/>
                    </a:cubicBezTo>
                    <a:cubicBezTo>
                      <a:pt x="1029301" y="659453"/>
                      <a:pt x="957539" y="729583"/>
                      <a:pt x="869936" y="728830"/>
                    </a:cubicBezTo>
                    <a:cubicBezTo>
                      <a:pt x="782306" y="727737"/>
                      <a:pt x="712157" y="655813"/>
                      <a:pt x="713251" y="568183"/>
                    </a:cubicBezTo>
                    <a:cubicBezTo>
                      <a:pt x="714344" y="480562"/>
                      <a:pt x="786268" y="410413"/>
                      <a:pt x="873898" y="411507"/>
                    </a:cubicBezTo>
                    <a:close/>
                    <a:moveTo>
                      <a:pt x="736389" y="2071"/>
                    </a:moveTo>
                    <a:cubicBezTo>
                      <a:pt x="824413" y="2877"/>
                      <a:pt x="895127" y="74882"/>
                      <a:pt x="894329" y="162906"/>
                    </a:cubicBezTo>
                    <a:cubicBezTo>
                      <a:pt x="894320" y="163077"/>
                      <a:pt x="894320" y="163256"/>
                      <a:pt x="894320" y="163426"/>
                    </a:cubicBezTo>
                    <a:cubicBezTo>
                      <a:pt x="892895" y="251101"/>
                      <a:pt x="821177" y="321304"/>
                      <a:pt x="733493" y="320847"/>
                    </a:cubicBezTo>
                    <a:cubicBezTo>
                      <a:pt x="645469" y="320049"/>
                      <a:pt x="574755" y="248044"/>
                      <a:pt x="575553" y="160011"/>
                    </a:cubicBezTo>
                    <a:cubicBezTo>
                      <a:pt x="576351" y="71986"/>
                      <a:pt x="648355" y="1273"/>
                      <a:pt x="736389" y="2071"/>
                    </a:cubicBezTo>
                    <a:close/>
                    <a:moveTo>
                      <a:pt x="294491" y="0"/>
                    </a:moveTo>
                    <a:cubicBezTo>
                      <a:pt x="294671" y="0"/>
                      <a:pt x="294850" y="0"/>
                      <a:pt x="295029" y="0"/>
                    </a:cubicBezTo>
                    <a:cubicBezTo>
                      <a:pt x="382301" y="574"/>
                      <a:pt x="453077" y="70875"/>
                      <a:pt x="454242" y="158137"/>
                    </a:cubicBezTo>
                    <a:cubicBezTo>
                      <a:pt x="454691" y="245920"/>
                      <a:pt x="383888" y="317440"/>
                      <a:pt x="296105" y="317889"/>
                    </a:cubicBezTo>
                    <a:cubicBezTo>
                      <a:pt x="208323" y="318328"/>
                      <a:pt x="136802" y="247533"/>
                      <a:pt x="136354" y="159751"/>
                    </a:cubicBezTo>
                    <a:cubicBezTo>
                      <a:pt x="135915" y="71969"/>
                      <a:pt x="206709" y="448"/>
                      <a:pt x="29449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2"/>
              <p:cNvSpPr/>
              <p:nvPr/>
            </p:nvSpPr>
            <p:spPr>
              <a:xfrm>
                <a:off x="4112048" y="3631332"/>
                <a:ext cx="1854696" cy="77544"/>
              </a:xfrm>
              <a:custGeom>
                <a:avLst/>
                <a:gdLst/>
                <a:ahLst/>
                <a:cxnLst/>
                <a:rect l="l" t="t" r="r" b="b"/>
                <a:pathLst>
                  <a:path w="1854696" h="77544" extrusionOk="0">
                    <a:moveTo>
                      <a:pt x="295499" y="2178"/>
                    </a:moveTo>
                    <a:cubicBezTo>
                      <a:pt x="315240" y="3505"/>
                      <a:pt x="330668" y="19749"/>
                      <a:pt x="330964" y="39534"/>
                    </a:cubicBezTo>
                    <a:cubicBezTo>
                      <a:pt x="330695" y="62573"/>
                      <a:pt x="314559" y="74586"/>
                      <a:pt x="292147" y="77544"/>
                    </a:cubicBezTo>
                    <a:cubicBezTo>
                      <a:pt x="269735" y="73062"/>
                      <a:pt x="254047" y="61856"/>
                      <a:pt x="255033" y="37562"/>
                    </a:cubicBezTo>
                    <a:cubicBezTo>
                      <a:pt x="256440" y="16620"/>
                      <a:pt x="274558" y="780"/>
                      <a:pt x="295499" y="2178"/>
                    </a:cubicBezTo>
                    <a:close/>
                    <a:moveTo>
                      <a:pt x="1180280" y="1613"/>
                    </a:moveTo>
                    <a:cubicBezTo>
                      <a:pt x="1204396" y="538"/>
                      <a:pt x="1216587" y="13447"/>
                      <a:pt x="1219456" y="35231"/>
                    </a:cubicBezTo>
                    <a:cubicBezTo>
                      <a:pt x="1219456" y="61229"/>
                      <a:pt x="1206099" y="75751"/>
                      <a:pt x="1183597" y="76827"/>
                    </a:cubicBezTo>
                    <a:cubicBezTo>
                      <a:pt x="1164485" y="79212"/>
                      <a:pt x="1147057" y="65657"/>
                      <a:pt x="1144672" y="46553"/>
                    </a:cubicBezTo>
                    <a:cubicBezTo>
                      <a:pt x="1144439" y="44698"/>
                      <a:pt x="1144359" y="42833"/>
                      <a:pt x="1144422" y="40969"/>
                    </a:cubicBezTo>
                    <a:cubicBezTo>
                      <a:pt x="1143615" y="17571"/>
                      <a:pt x="1156165" y="2689"/>
                      <a:pt x="1180280" y="1613"/>
                    </a:cubicBezTo>
                    <a:close/>
                    <a:moveTo>
                      <a:pt x="1815341" y="897"/>
                    </a:moveTo>
                    <a:cubicBezTo>
                      <a:pt x="1839008" y="89"/>
                      <a:pt x="1851917" y="13895"/>
                      <a:pt x="1854696" y="36128"/>
                    </a:cubicBezTo>
                    <a:cubicBezTo>
                      <a:pt x="1854068" y="61139"/>
                      <a:pt x="1840801" y="75662"/>
                      <a:pt x="1818209" y="76469"/>
                    </a:cubicBezTo>
                    <a:cubicBezTo>
                      <a:pt x="1799070" y="78629"/>
                      <a:pt x="1781804" y="64869"/>
                      <a:pt x="1779643" y="45729"/>
                    </a:cubicBezTo>
                    <a:cubicBezTo>
                      <a:pt x="1779419" y="43766"/>
                      <a:pt x="1779365" y="41776"/>
                      <a:pt x="1779482" y="39803"/>
                    </a:cubicBezTo>
                    <a:cubicBezTo>
                      <a:pt x="1778944" y="16405"/>
                      <a:pt x="1791674" y="1703"/>
                      <a:pt x="1815341" y="897"/>
                    </a:cubicBezTo>
                    <a:close/>
                    <a:moveTo>
                      <a:pt x="672789" y="807"/>
                    </a:moveTo>
                    <a:cubicBezTo>
                      <a:pt x="691875" y="-1363"/>
                      <a:pt x="709105" y="12353"/>
                      <a:pt x="711274" y="31448"/>
                    </a:cubicBezTo>
                    <a:cubicBezTo>
                      <a:pt x="711507" y="33474"/>
                      <a:pt x="711552" y="35518"/>
                      <a:pt x="711427" y="37562"/>
                    </a:cubicBezTo>
                    <a:cubicBezTo>
                      <a:pt x="712323" y="62125"/>
                      <a:pt x="697262" y="73062"/>
                      <a:pt x="675030" y="77365"/>
                    </a:cubicBezTo>
                    <a:cubicBezTo>
                      <a:pt x="651632" y="74945"/>
                      <a:pt x="636034" y="62394"/>
                      <a:pt x="635585" y="39445"/>
                    </a:cubicBezTo>
                    <a:cubicBezTo>
                      <a:pt x="633667" y="20081"/>
                      <a:pt x="647813" y="2833"/>
                      <a:pt x="667177" y="914"/>
                    </a:cubicBezTo>
                    <a:cubicBezTo>
                      <a:pt x="669041" y="726"/>
                      <a:pt x="670915" y="690"/>
                      <a:pt x="672789" y="807"/>
                    </a:cubicBezTo>
                    <a:close/>
                    <a:moveTo>
                      <a:pt x="546924" y="807"/>
                    </a:moveTo>
                    <a:cubicBezTo>
                      <a:pt x="570949" y="986"/>
                      <a:pt x="582693" y="15419"/>
                      <a:pt x="584575" y="37920"/>
                    </a:cubicBezTo>
                    <a:cubicBezTo>
                      <a:pt x="583051" y="62663"/>
                      <a:pt x="569156" y="76648"/>
                      <a:pt x="546565" y="76558"/>
                    </a:cubicBezTo>
                    <a:cubicBezTo>
                      <a:pt x="527201" y="77876"/>
                      <a:pt x="510437" y="63246"/>
                      <a:pt x="509119" y="43891"/>
                    </a:cubicBezTo>
                    <a:cubicBezTo>
                      <a:pt x="508985" y="42017"/>
                      <a:pt x="509012" y="40144"/>
                      <a:pt x="509182" y="38279"/>
                    </a:cubicBezTo>
                    <a:cubicBezTo>
                      <a:pt x="509182" y="15060"/>
                      <a:pt x="522898" y="627"/>
                      <a:pt x="546924" y="807"/>
                    </a:cubicBezTo>
                    <a:close/>
                    <a:moveTo>
                      <a:pt x="419177" y="807"/>
                    </a:moveTo>
                    <a:cubicBezTo>
                      <a:pt x="440109" y="1452"/>
                      <a:pt x="456559" y="18943"/>
                      <a:pt x="455914" y="39875"/>
                    </a:cubicBezTo>
                    <a:cubicBezTo>
                      <a:pt x="455313" y="59454"/>
                      <a:pt x="439894" y="75358"/>
                      <a:pt x="420342" y="76559"/>
                    </a:cubicBezTo>
                    <a:cubicBezTo>
                      <a:pt x="397751" y="76828"/>
                      <a:pt x="383497" y="63022"/>
                      <a:pt x="381704" y="38638"/>
                    </a:cubicBezTo>
                    <a:cubicBezTo>
                      <a:pt x="383587" y="15778"/>
                      <a:pt x="395331" y="1345"/>
                      <a:pt x="419177" y="807"/>
                    </a:cubicBezTo>
                    <a:close/>
                    <a:moveTo>
                      <a:pt x="1560195" y="771"/>
                    </a:moveTo>
                    <a:cubicBezTo>
                      <a:pt x="1561397" y="727"/>
                      <a:pt x="1562589" y="736"/>
                      <a:pt x="1563790" y="807"/>
                    </a:cubicBezTo>
                    <a:cubicBezTo>
                      <a:pt x="1587816" y="718"/>
                      <a:pt x="1597677" y="17302"/>
                      <a:pt x="1602697" y="37025"/>
                    </a:cubicBezTo>
                    <a:cubicBezTo>
                      <a:pt x="1598753" y="61678"/>
                      <a:pt x="1586023" y="77186"/>
                      <a:pt x="1562983" y="76559"/>
                    </a:cubicBezTo>
                    <a:cubicBezTo>
                      <a:pt x="1542051" y="77330"/>
                      <a:pt x="1524462" y="60987"/>
                      <a:pt x="1523691" y="40055"/>
                    </a:cubicBezTo>
                    <a:cubicBezTo>
                      <a:pt x="1522920" y="19131"/>
                      <a:pt x="1539263" y="1542"/>
                      <a:pt x="1560195" y="771"/>
                    </a:cubicBezTo>
                    <a:close/>
                    <a:moveTo>
                      <a:pt x="1692345" y="717"/>
                    </a:moveTo>
                    <a:cubicBezTo>
                      <a:pt x="1713215" y="2079"/>
                      <a:pt x="1729028" y="20099"/>
                      <a:pt x="1727666" y="40968"/>
                    </a:cubicBezTo>
                    <a:cubicBezTo>
                      <a:pt x="1726303" y="61838"/>
                      <a:pt x="1708284" y="77652"/>
                      <a:pt x="1687414" y="76289"/>
                    </a:cubicBezTo>
                    <a:cubicBezTo>
                      <a:pt x="1664733" y="74855"/>
                      <a:pt x="1652004" y="59884"/>
                      <a:pt x="1651914" y="35231"/>
                    </a:cubicBezTo>
                    <a:cubicBezTo>
                      <a:pt x="1655679" y="12729"/>
                      <a:pt x="1668499" y="-628"/>
                      <a:pt x="1692345" y="717"/>
                    </a:cubicBezTo>
                    <a:close/>
                    <a:moveTo>
                      <a:pt x="36921" y="627"/>
                    </a:moveTo>
                    <a:cubicBezTo>
                      <a:pt x="60767" y="-90"/>
                      <a:pt x="73229" y="13985"/>
                      <a:pt x="76904" y="35231"/>
                    </a:cubicBezTo>
                    <a:cubicBezTo>
                      <a:pt x="76277" y="60601"/>
                      <a:pt x="63009" y="75124"/>
                      <a:pt x="40328" y="76379"/>
                    </a:cubicBezTo>
                    <a:cubicBezTo>
                      <a:pt x="19431" y="77706"/>
                      <a:pt x="1403" y="61838"/>
                      <a:pt x="77" y="40941"/>
                    </a:cubicBezTo>
                    <a:cubicBezTo>
                      <a:pt x="-1250" y="20045"/>
                      <a:pt x="14617" y="2017"/>
                      <a:pt x="35514" y="690"/>
                    </a:cubicBezTo>
                    <a:cubicBezTo>
                      <a:pt x="35980" y="663"/>
                      <a:pt x="36455" y="636"/>
                      <a:pt x="36921" y="627"/>
                    </a:cubicBezTo>
                    <a:close/>
                    <a:moveTo>
                      <a:pt x="1435282" y="583"/>
                    </a:moveTo>
                    <a:cubicBezTo>
                      <a:pt x="1456277" y="260"/>
                      <a:pt x="1473552" y="17015"/>
                      <a:pt x="1473875" y="38010"/>
                    </a:cubicBezTo>
                    <a:cubicBezTo>
                      <a:pt x="1474682" y="62125"/>
                      <a:pt x="1458635" y="73331"/>
                      <a:pt x="1436582" y="77455"/>
                    </a:cubicBezTo>
                    <a:cubicBezTo>
                      <a:pt x="1413722" y="74497"/>
                      <a:pt x="1397944" y="62484"/>
                      <a:pt x="1397855" y="39176"/>
                    </a:cubicBezTo>
                    <a:cubicBezTo>
                      <a:pt x="1397532" y="18180"/>
                      <a:pt x="1414286" y="905"/>
                      <a:pt x="1435282" y="583"/>
                    </a:cubicBezTo>
                    <a:close/>
                    <a:moveTo>
                      <a:pt x="1308834" y="179"/>
                    </a:moveTo>
                    <a:cubicBezTo>
                      <a:pt x="1331067" y="2151"/>
                      <a:pt x="1345769" y="13626"/>
                      <a:pt x="1346486" y="37651"/>
                    </a:cubicBezTo>
                    <a:cubicBezTo>
                      <a:pt x="1348539" y="56997"/>
                      <a:pt x="1334518" y="74353"/>
                      <a:pt x="1315172" y="76406"/>
                    </a:cubicBezTo>
                    <a:cubicBezTo>
                      <a:pt x="1313361" y="76594"/>
                      <a:pt x="1311541" y="76648"/>
                      <a:pt x="1309730" y="76558"/>
                    </a:cubicBezTo>
                    <a:cubicBezTo>
                      <a:pt x="1290008" y="78306"/>
                      <a:pt x="1272598" y="63730"/>
                      <a:pt x="1270850" y="44008"/>
                    </a:cubicBezTo>
                    <a:cubicBezTo>
                      <a:pt x="1270716" y="42492"/>
                      <a:pt x="1270671" y="40969"/>
                      <a:pt x="1270734" y="39444"/>
                    </a:cubicBezTo>
                    <a:cubicBezTo>
                      <a:pt x="1270286" y="17302"/>
                      <a:pt x="1284002" y="2510"/>
                      <a:pt x="1308834" y="179"/>
                    </a:cubicBezTo>
                    <a:close/>
                    <a:moveTo>
                      <a:pt x="929000" y="179"/>
                    </a:moveTo>
                    <a:cubicBezTo>
                      <a:pt x="952936" y="3317"/>
                      <a:pt x="966921" y="17302"/>
                      <a:pt x="965935" y="40072"/>
                    </a:cubicBezTo>
                    <a:cubicBezTo>
                      <a:pt x="966338" y="59875"/>
                      <a:pt x="950623" y="76253"/>
                      <a:pt x="930820" y="76657"/>
                    </a:cubicBezTo>
                    <a:cubicBezTo>
                      <a:pt x="929314" y="76693"/>
                      <a:pt x="927808" y="76630"/>
                      <a:pt x="926310" y="76469"/>
                    </a:cubicBezTo>
                    <a:cubicBezTo>
                      <a:pt x="906866" y="77204"/>
                      <a:pt x="890506" y="62035"/>
                      <a:pt x="889770" y="42591"/>
                    </a:cubicBezTo>
                    <a:cubicBezTo>
                      <a:pt x="889699" y="40735"/>
                      <a:pt x="889779" y="38871"/>
                      <a:pt x="890003" y="37024"/>
                    </a:cubicBezTo>
                    <a:cubicBezTo>
                      <a:pt x="891169" y="13178"/>
                      <a:pt x="906230" y="1793"/>
                      <a:pt x="929000" y="179"/>
                    </a:cubicBezTo>
                    <a:close/>
                    <a:moveTo>
                      <a:pt x="165744" y="89"/>
                    </a:moveTo>
                    <a:cubicBezTo>
                      <a:pt x="189232" y="2420"/>
                      <a:pt x="203665" y="15329"/>
                      <a:pt x="203844" y="38637"/>
                    </a:cubicBezTo>
                    <a:cubicBezTo>
                      <a:pt x="202823" y="59705"/>
                      <a:pt x="184920" y="75957"/>
                      <a:pt x="163853" y="74935"/>
                    </a:cubicBezTo>
                    <a:cubicBezTo>
                      <a:pt x="144211" y="73976"/>
                      <a:pt x="128505" y="58279"/>
                      <a:pt x="127555" y="38637"/>
                    </a:cubicBezTo>
                    <a:cubicBezTo>
                      <a:pt x="127824" y="15329"/>
                      <a:pt x="142347" y="2420"/>
                      <a:pt x="165744" y="89"/>
                    </a:cubicBezTo>
                    <a:close/>
                    <a:moveTo>
                      <a:pt x="1051458" y="0"/>
                    </a:moveTo>
                    <a:cubicBezTo>
                      <a:pt x="1078352" y="2062"/>
                      <a:pt x="1092247" y="15240"/>
                      <a:pt x="1092516" y="38369"/>
                    </a:cubicBezTo>
                    <a:cubicBezTo>
                      <a:pt x="1092516" y="59167"/>
                      <a:pt x="1075662" y="76021"/>
                      <a:pt x="1054864" y="76021"/>
                    </a:cubicBezTo>
                    <a:cubicBezTo>
                      <a:pt x="1034066" y="76021"/>
                      <a:pt x="1017213" y="59167"/>
                      <a:pt x="1017213" y="38369"/>
                    </a:cubicBezTo>
                    <a:cubicBezTo>
                      <a:pt x="1017033" y="14344"/>
                      <a:pt x="1032453" y="3676"/>
                      <a:pt x="1051458" y="0"/>
                    </a:cubicBezTo>
                    <a:close/>
                    <a:moveTo>
                      <a:pt x="796950" y="0"/>
                    </a:moveTo>
                    <a:cubicBezTo>
                      <a:pt x="823306" y="1614"/>
                      <a:pt x="837829" y="14344"/>
                      <a:pt x="838815" y="37472"/>
                    </a:cubicBezTo>
                    <a:cubicBezTo>
                      <a:pt x="839407" y="58512"/>
                      <a:pt x="822831" y="76056"/>
                      <a:pt x="801791" y="76648"/>
                    </a:cubicBezTo>
                    <a:cubicBezTo>
                      <a:pt x="780751" y="77240"/>
                      <a:pt x="763207" y="60664"/>
                      <a:pt x="762615" y="39624"/>
                    </a:cubicBezTo>
                    <a:cubicBezTo>
                      <a:pt x="761808" y="16136"/>
                      <a:pt x="777228" y="4034"/>
                      <a:pt x="7969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38" name="Google Shape;838;p22"/>
          <p:cNvSpPr txBox="1">
            <a:spLocks noGrp="1"/>
          </p:cNvSpPr>
          <p:nvPr>
            <p:ph type="subTitle" idx="1"/>
          </p:nvPr>
        </p:nvSpPr>
        <p:spPr>
          <a:xfrm>
            <a:off x="5521000" y="2974025"/>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dk1"/>
              </a:buClr>
              <a:buSzPts val="2100"/>
              <a:buNone/>
              <a:defRPr sz="2100" b="1">
                <a:solidFill>
                  <a:schemeClr val="dk1"/>
                </a:solidFill>
              </a:defRPr>
            </a:lvl1pPr>
            <a:lvl2pPr lvl="1" rtl="0">
              <a:spcBef>
                <a:spcPts val="2100"/>
              </a:spcBef>
              <a:spcAft>
                <a:spcPts val="0"/>
              </a:spcAft>
              <a:buClr>
                <a:schemeClr val="dk1"/>
              </a:buClr>
              <a:buSzPts val="2100"/>
              <a:buNone/>
              <a:defRPr sz="2100" b="1">
                <a:solidFill>
                  <a:schemeClr val="dk1"/>
                </a:solidFill>
              </a:defRPr>
            </a:lvl2pPr>
            <a:lvl3pPr lvl="2" rtl="0">
              <a:spcBef>
                <a:spcPts val="2100"/>
              </a:spcBef>
              <a:spcAft>
                <a:spcPts val="0"/>
              </a:spcAft>
              <a:buClr>
                <a:schemeClr val="dk1"/>
              </a:buClr>
              <a:buSzPts val="2100"/>
              <a:buNone/>
              <a:defRPr sz="2100" b="1">
                <a:solidFill>
                  <a:schemeClr val="dk1"/>
                </a:solidFill>
              </a:defRPr>
            </a:lvl3pPr>
            <a:lvl4pPr lvl="3" rtl="0">
              <a:spcBef>
                <a:spcPts val="2100"/>
              </a:spcBef>
              <a:spcAft>
                <a:spcPts val="0"/>
              </a:spcAft>
              <a:buClr>
                <a:schemeClr val="dk1"/>
              </a:buClr>
              <a:buSzPts val="2100"/>
              <a:buNone/>
              <a:defRPr sz="2100" b="1">
                <a:solidFill>
                  <a:schemeClr val="dk1"/>
                </a:solidFill>
              </a:defRPr>
            </a:lvl4pPr>
            <a:lvl5pPr lvl="4" rtl="0">
              <a:spcBef>
                <a:spcPts val="2100"/>
              </a:spcBef>
              <a:spcAft>
                <a:spcPts val="0"/>
              </a:spcAft>
              <a:buClr>
                <a:schemeClr val="dk1"/>
              </a:buClr>
              <a:buSzPts val="2100"/>
              <a:buNone/>
              <a:defRPr sz="2100" b="1">
                <a:solidFill>
                  <a:schemeClr val="dk1"/>
                </a:solidFill>
              </a:defRPr>
            </a:lvl5pPr>
            <a:lvl6pPr lvl="5" rtl="0">
              <a:spcBef>
                <a:spcPts val="2100"/>
              </a:spcBef>
              <a:spcAft>
                <a:spcPts val="0"/>
              </a:spcAft>
              <a:buClr>
                <a:schemeClr val="dk1"/>
              </a:buClr>
              <a:buSzPts val="2100"/>
              <a:buNone/>
              <a:defRPr sz="2100" b="1">
                <a:solidFill>
                  <a:schemeClr val="dk1"/>
                </a:solidFill>
              </a:defRPr>
            </a:lvl6pPr>
            <a:lvl7pPr lvl="6" rtl="0">
              <a:spcBef>
                <a:spcPts val="2100"/>
              </a:spcBef>
              <a:spcAft>
                <a:spcPts val="0"/>
              </a:spcAft>
              <a:buClr>
                <a:schemeClr val="dk1"/>
              </a:buClr>
              <a:buSzPts val="2100"/>
              <a:buNone/>
              <a:defRPr sz="2100" b="1">
                <a:solidFill>
                  <a:schemeClr val="dk1"/>
                </a:solidFill>
              </a:defRPr>
            </a:lvl7pPr>
            <a:lvl8pPr lvl="7" rtl="0">
              <a:spcBef>
                <a:spcPts val="2100"/>
              </a:spcBef>
              <a:spcAft>
                <a:spcPts val="0"/>
              </a:spcAft>
              <a:buClr>
                <a:schemeClr val="dk1"/>
              </a:buClr>
              <a:buSzPts val="2100"/>
              <a:buNone/>
              <a:defRPr sz="2100" b="1">
                <a:solidFill>
                  <a:schemeClr val="dk1"/>
                </a:solidFill>
              </a:defRPr>
            </a:lvl8pPr>
            <a:lvl9pPr lvl="8" rtl="0">
              <a:spcBef>
                <a:spcPts val="2100"/>
              </a:spcBef>
              <a:spcAft>
                <a:spcPts val="2100"/>
              </a:spcAft>
              <a:buClr>
                <a:schemeClr val="dk1"/>
              </a:buClr>
              <a:buSzPts val="2100"/>
              <a:buNone/>
              <a:defRPr sz="2100" b="1">
                <a:solidFill>
                  <a:schemeClr val="dk1"/>
                </a:solidFill>
              </a:defRPr>
            </a:lvl9pPr>
          </a:lstStyle>
          <a:p>
            <a:r>
              <a:rPr lang="en-US"/>
              <a:t>Click to edit Master subtitle style</a:t>
            </a:r>
            <a:endParaRPr/>
          </a:p>
        </p:txBody>
      </p:sp>
      <p:sp>
        <p:nvSpPr>
          <p:cNvPr id="839" name="Google Shape;839;p22"/>
          <p:cNvSpPr txBox="1">
            <a:spLocks noGrp="1"/>
          </p:cNvSpPr>
          <p:nvPr>
            <p:ph type="title"/>
          </p:nvPr>
        </p:nvSpPr>
        <p:spPr>
          <a:xfrm>
            <a:off x="5521000" y="1736375"/>
            <a:ext cx="5581500" cy="13416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SzPts val="7000"/>
              <a:buFont typeface="Aldrich"/>
              <a:buNone/>
              <a:defRPr sz="7000"/>
            </a:lvl1pPr>
            <a:lvl2pPr lvl="1" rtl="0">
              <a:spcBef>
                <a:spcPts val="0"/>
              </a:spcBef>
              <a:spcAft>
                <a:spcPts val="0"/>
              </a:spcAft>
              <a:buSzPts val="8000"/>
              <a:buFont typeface="Abril Fatface"/>
              <a:buNone/>
              <a:defRPr sz="8000">
                <a:latin typeface="Abril Fatface"/>
                <a:ea typeface="Abril Fatface"/>
                <a:cs typeface="Abril Fatface"/>
                <a:sym typeface="Abril Fatface"/>
              </a:defRPr>
            </a:lvl2pPr>
            <a:lvl3pPr lvl="2" rtl="0">
              <a:spcBef>
                <a:spcPts val="0"/>
              </a:spcBef>
              <a:spcAft>
                <a:spcPts val="0"/>
              </a:spcAft>
              <a:buSzPts val="8000"/>
              <a:buFont typeface="Abril Fatface"/>
              <a:buNone/>
              <a:defRPr sz="8000">
                <a:latin typeface="Abril Fatface"/>
                <a:ea typeface="Abril Fatface"/>
                <a:cs typeface="Abril Fatface"/>
                <a:sym typeface="Abril Fatface"/>
              </a:defRPr>
            </a:lvl3pPr>
            <a:lvl4pPr lvl="3" rtl="0">
              <a:spcBef>
                <a:spcPts val="0"/>
              </a:spcBef>
              <a:spcAft>
                <a:spcPts val="0"/>
              </a:spcAft>
              <a:buSzPts val="8000"/>
              <a:buFont typeface="Abril Fatface"/>
              <a:buNone/>
              <a:defRPr sz="8000">
                <a:latin typeface="Abril Fatface"/>
                <a:ea typeface="Abril Fatface"/>
                <a:cs typeface="Abril Fatface"/>
                <a:sym typeface="Abril Fatface"/>
              </a:defRPr>
            </a:lvl4pPr>
            <a:lvl5pPr lvl="4" rtl="0">
              <a:spcBef>
                <a:spcPts val="0"/>
              </a:spcBef>
              <a:spcAft>
                <a:spcPts val="0"/>
              </a:spcAft>
              <a:buSzPts val="8000"/>
              <a:buFont typeface="Abril Fatface"/>
              <a:buNone/>
              <a:defRPr sz="8000">
                <a:latin typeface="Abril Fatface"/>
                <a:ea typeface="Abril Fatface"/>
                <a:cs typeface="Abril Fatface"/>
                <a:sym typeface="Abril Fatface"/>
              </a:defRPr>
            </a:lvl5pPr>
            <a:lvl6pPr lvl="5" rtl="0">
              <a:spcBef>
                <a:spcPts val="0"/>
              </a:spcBef>
              <a:spcAft>
                <a:spcPts val="0"/>
              </a:spcAft>
              <a:buSzPts val="8000"/>
              <a:buFont typeface="Abril Fatface"/>
              <a:buNone/>
              <a:defRPr sz="8000">
                <a:latin typeface="Abril Fatface"/>
                <a:ea typeface="Abril Fatface"/>
                <a:cs typeface="Abril Fatface"/>
                <a:sym typeface="Abril Fatface"/>
              </a:defRPr>
            </a:lvl6pPr>
            <a:lvl7pPr lvl="6" rtl="0">
              <a:spcBef>
                <a:spcPts val="0"/>
              </a:spcBef>
              <a:spcAft>
                <a:spcPts val="0"/>
              </a:spcAft>
              <a:buSzPts val="8000"/>
              <a:buFont typeface="Abril Fatface"/>
              <a:buNone/>
              <a:defRPr sz="8000">
                <a:latin typeface="Abril Fatface"/>
                <a:ea typeface="Abril Fatface"/>
                <a:cs typeface="Abril Fatface"/>
                <a:sym typeface="Abril Fatface"/>
              </a:defRPr>
            </a:lvl7pPr>
            <a:lvl8pPr lvl="7" rtl="0">
              <a:spcBef>
                <a:spcPts val="0"/>
              </a:spcBef>
              <a:spcAft>
                <a:spcPts val="0"/>
              </a:spcAft>
              <a:buSzPts val="8000"/>
              <a:buFont typeface="Abril Fatface"/>
              <a:buNone/>
              <a:defRPr sz="8000">
                <a:latin typeface="Abril Fatface"/>
                <a:ea typeface="Abril Fatface"/>
                <a:cs typeface="Abril Fatface"/>
                <a:sym typeface="Abril Fatface"/>
              </a:defRPr>
            </a:lvl8pPr>
            <a:lvl9pPr lvl="8" rtl="0">
              <a:spcBef>
                <a:spcPts val="0"/>
              </a:spcBef>
              <a:spcAft>
                <a:spcPts val="0"/>
              </a:spcAft>
              <a:buSzPts val="8000"/>
              <a:buFont typeface="Abril Fatface"/>
              <a:buNone/>
              <a:defRPr sz="8000">
                <a:latin typeface="Abril Fatface"/>
                <a:ea typeface="Abril Fatface"/>
                <a:cs typeface="Abril Fatface"/>
                <a:sym typeface="Abril Fatface"/>
              </a:defRPr>
            </a:lvl9pPr>
          </a:lstStyle>
          <a:p>
            <a:r>
              <a:rPr lang="en-US"/>
              <a:t>Click to edit Master title style</a:t>
            </a:r>
            <a:endParaRPr/>
          </a:p>
        </p:txBody>
      </p:sp>
      <p:sp>
        <p:nvSpPr>
          <p:cNvPr id="840" name="Google Shape;840;p22"/>
          <p:cNvSpPr txBox="1">
            <a:spLocks noGrp="1"/>
          </p:cNvSpPr>
          <p:nvPr>
            <p:ph type="body" idx="2"/>
          </p:nvPr>
        </p:nvSpPr>
        <p:spPr>
          <a:xfrm>
            <a:off x="5521000" y="3381625"/>
            <a:ext cx="5581500" cy="1341600"/>
          </a:xfrm>
          <a:prstGeom prst="rect">
            <a:avLst/>
          </a:prstGeom>
        </p:spPr>
        <p:txBody>
          <a:bodyPr spcFirstLastPara="1" wrap="square" lIns="121900" tIns="121900" rIns="121900" bIns="121900" anchor="t" anchorCtr="0">
            <a:noAutofit/>
          </a:bodyPr>
          <a:lstStyle>
            <a:lvl1pPr marL="457200" lvl="0" indent="-355600">
              <a:lnSpc>
                <a:spcPct val="100000"/>
              </a:lnSpc>
              <a:spcBef>
                <a:spcPts val="0"/>
              </a:spcBef>
              <a:spcAft>
                <a:spcPts val="0"/>
              </a:spcAft>
              <a:buClr>
                <a:schemeClr val="dk1"/>
              </a:buClr>
              <a:buSzPts val="2000"/>
              <a:buChar char="●"/>
              <a:defRPr>
                <a:solidFill>
                  <a:schemeClr val="dk1"/>
                </a:solidFill>
              </a:defRPr>
            </a:lvl1pPr>
            <a:lvl2pPr marL="914400" lvl="1" indent="-355600">
              <a:lnSpc>
                <a:spcPct val="100000"/>
              </a:lnSpc>
              <a:spcBef>
                <a:spcPts val="0"/>
              </a:spcBef>
              <a:spcAft>
                <a:spcPts val="0"/>
              </a:spcAft>
              <a:buClr>
                <a:schemeClr val="dk1"/>
              </a:buClr>
              <a:buSzPts val="2000"/>
              <a:buChar char="○"/>
              <a:defRPr>
                <a:solidFill>
                  <a:schemeClr val="dk1"/>
                </a:solidFill>
              </a:defRPr>
            </a:lvl2pPr>
            <a:lvl3pPr marL="1371600" lvl="2" indent="-355600">
              <a:lnSpc>
                <a:spcPct val="100000"/>
              </a:lnSpc>
              <a:spcBef>
                <a:spcPts val="0"/>
              </a:spcBef>
              <a:spcAft>
                <a:spcPts val="0"/>
              </a:spcAft>
              <a:buClr>
                <a:schemeClr val="dk1"/>
              </a:buClr>
              <a:buSzPts val="2000"/>
              <a:buChar char="■"/>
              <a:defRPr>
                <a:solidFill>
                  <a:schemeClr val="dk1"/>
                </a:solidFill>
              </a:defRPr>
            </a:lvl3pPr>
            <a:lvl4pPr marL="1828800" lvl="3" indent="-355600">
              <a:lnSpc>
                <a:spcPct val="100000"/>
              </a:lnSpc>
              <a:spcBef>
                <a:spcPts val="0"/>
              </a:spcBef>
              <a:spcAft>
                <a:spcPts val="0"/>
              </a:spcAft>
              <a:buClr>
                <a:schemeClr val="dk1"/>
              </a:buClr>
              <a:buSzPts val="2000"/>
              <a:buChar char="●"/>
              <a:defRPr>
                <a:solidFill>
                  <a:schemeClr val="dk1"/>
                </a:solidFill>
              </a:defRPr>
            </a:lvl4pPr>
            <a:lvl5pPr marL="2286000" lvl="4" indent="-355600">
              <a:lnSpc>
                <a:spcPct val="100000"/>
              </a:lnSpc>
              <a:spcBef>
                <a:spcPts val="0"/>
              </a:spcBef>
              <a:spcAft>
                <a:spcPts val="0"/>
              </a:spcAft>
              <a:buClr>
                <a:schemeClr val="dk1"/>
              </a:buClr>
              <a:buSzPts val="2000"/>
              <a:buChar char="○"/>
              <a:defRPr>
                <a:solidFill>
                  <a:schemeClr val="dk1"/>
                </a:solidFill>
              </a:defRPr>
            </a:lvl5pPr>
            <a:lvl6pPr marL="2743200" lvl="5" indent="-355600">
              <a:lnSpc>
                <a:spcPct val="100000"/>
              </a:lnSpc>
              <a:spcBef>
                <a:spcPts val="0"/>
              </a:spcBef>
              <a:spcAft>
                <a:spcPts val="0"/>
              </a:spcAft>
              <a:buClr>
                <a:schemeClr val="dk1"/>
              </a:buClr>
              <a:buSzPts val="2000"/>
              <a:buChar char="■"/>
              <a:defRPr>
                <a:solidFill>
                  <a:schemeClr val="dk1"/>
                </a:solidFill>
              </a:defRPr>
            </a:lvl6pPr>
            <a:lvl7pPr marL="3200400" lvl="6" indent="-355600">
              <a:lnSpc>
                <a:spcPct val="100000"/>
              </a:lnSpc>
              <a:spcBef>
                <a:spcPts val="0"/>
              </a:spcBef>
              <a:spcAft>
                <a:spcPts val="0"/>
              </a:spcAft>
              <a:buClr>
                <a:schemeClr val="dk1"/>
              </a:buClr>
              <a:buSzPts val="2000"/>
              <a:buChar char="●"/>
              <a:defRPr>
                <a:solidFill>
                  <a:schemeClr val="dk1"/>
                </a:solidFill>
              </a:defRPr>
            </a:lvl7pPr>
            <a:lvl8pPr marL="3657600" lvl="7" indent="-355600">
              <a:lnSpc>
                <a:spcPct val="100000"/>
              </a:lnSpc>
              <a:spcBef>
                <a:spcPts val="0"/>
              </a:spcBef>
              <a:spcAft>
                <a:spcPts val="0"/>
              </a:spcAft>
              <a:buClr>
                <a:schemeClr val="dk1"/>
              </a:buClr>
              <a:buSzPts val="2000"/>
              <a:buChar char="○"/>
              <a:defRPr>
                <a:solidFill>
                  <a:schemeClr val="dk1"/>
                </a:solidFill>
              </a:defRPr>
            </a:lvl8pPr>
            <a:lvl9pPr marL="4114800" lvl="8" indent="-355600">
              <a:lnSpc>
                <a:spcPct val="100000"/>
              </a:lnSpc>
              <a:spcBef>
                <a:spcPts val="0"/>
              </a:spcBef>
              <a:spcAft>
                <a:spcPts val="0"/>
              </a:spcAft>
              <a:buClr>
                <a:schemeClr val="dk1"/>
              </a:buClr>
              <a:buSzPts val="2000"/>
              <a:buChar char="■"/>
              <a:defRPr>
                <a:solidFill>
                  <a:schemeClr val="dk1"/>
                </a:solidFill>
              </a:defRPr>
            </a:lvl9pPr>
          </a:lstStyle>
          <a:p>
            <a:pPr lvl="0"/>
            <a:r>
              <a:rPr lang="en-US"/>
              <a:t>Click to edit Master text styles</a:t>
            </a:r>
          </a:p>
        </p:txBody>
      </p:sp>
      <p:sp>
        <p:nvSpPr>
          <p:cNvPr id="841" name="Google Shape;841;p22"/>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26433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0 DO NOT REMOVE · SlidesMania">
  <p:cSld name="100 DO NOT REMOVE · SlidesMania">
    <p:spTree>
      <p:nvGrpSpPr>
        <p:cNvPr id="1" name="Shape 842"/>
        <p:cNvGrpSpPr/>
        <p:nvPr/>
      </p:nvGrpSpPr>
      <p:grpSpPr>
        <a:xfrm>
          <a:off x="0" y="0"/>
          <a:ext cx="0" cy="0"/>
          <a:chOff x="0" y="0"/>
          <a:chExt cx="0" cy="0"/>
        </a:xfrm>
      </p:grpSpPr>
      <p:grpSp>
        <p:nvGrpSpPr>
          <p:cNvPr id="843" name="Google Shape;843;p23"/>
          <p:cNvGrpSpPr/>
          <p:nvPr/>
        </p:nvGrpSpPr>
        <p:grpSpPr>
          <a:xfrm>
            <a:off x="0" y="0"/>
            <a:ext cx="12192000" cy="6858000"/>
            <a:chOff x="0" y="0"/>
            <a:chExt cx="12192000" cy="6858000"/>
          </a:xfrm>
        </p:grpSpPr>
        <p:sp>
          <p:nvSpPr>
            <p:cNvPr id="844" name="Google Shape;844;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846" name="Google Shape;846;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847" name="Google Shape;847;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848" name="Google Shape;848;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849" name="Google Shape;849;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850" name="Google Shape;850;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851" name="Google Shape;851;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852" name="Google Shape;852;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134999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088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5407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1/6/2023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07997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1">
  <p:cSld name="Just title 1">
    <p:bg>
      <p:bgPr>
        <a:solidFill>
          <a:schemeClr val="lt2"/>
        </a:solidFill>
        <a:effectLst/>
      </p:bgPr>
    </p:bg>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xfrm>
            <a:off x="1766400" y="878300"/>
            <a:ext cx="86592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5000"/>
              <a:buNone/>
              <a:defRPr sz="5000">
                <a:solidFill>
                  <a:schemeClr val="lt1"/>
                </a:solidFill>
              </a:defRPr>
            </a:lvl1pPr>
            <a:lvl2pPr lvl="1" algn="ctr" rtl="0">
              <a:spcBef>
                <a:spcPts val="0"/>
              </a:spcBef>
              <a:spcAft>
                <a:spcPts val="0"/>
              </a:spcAft>
              <a:buClr>
                <a:schemeClr val="lt1"/>
              </a:buClr>
              <a:buSzPts val="7000"/>
              <a:buNone/>
              <a:defRPr sz="7000">
                <a:solidFill>
                  <a:schemeClr val="lt1"/>
                </a:solidFill>
              </a:defRPr>
            </a:lvl2pPr>
            <a:lvl3pPr lvl="2" algn="ctr" rtl="0">
              <a:spcBef>
                <a:spcPts val="0"/>
              </a:spcBef>
              <a:spcAft>
                <a:spcPts val="0"/>
              </a:spcAft>
              <a:buClr>
                <a:schemeClr val="lt1"/>
              </a:buClr>
              <a:buSzPts val="7000"/>
              <a:buNone/>
              <a:defRPr sz="7000">
                <a:solidFill>
                  <a:schemeClr val="lt1"/>
                </a:solidFill>
              </a:defRPr>
            </a:lvl3pPr>
            <a:lvl4pPr lvl="3" algn="ctr" rtl="0">
              <a:spcBef>
                <a:spcPts val="0"/>
              </a:spcBef>
              <a:spcAft>
                <a:spcPts val="0"/>
              </a:spcAft>
              <a:buClr>
                <a:schemeClr val="lt1"/>
              </a:buClr>
              <a:buSzPts val="7000"/>
              <a:buNone/>
              <a:defRPr sz="7000">
                <a:solidFill>
                  <a:schemeClr val="lt1"/>
                </a:solidFill>
              </a:defRPr>
            </a:lvl4pPr>
            <a:lvl5pPr lvl="4" algn="ctr" rtl="0">
              <a:spcBef>
                <a:spcPts val="0"/>
              </a:spcBef>
              <a:spcAft>
                <a:spcPts val="0"/>
              </a:spcAft>
              <a:buClr>
                <a:schemeClr val="lt1"/>
              </a:buClr>
              <a:buSzPts val="7000"/>
              <a:buNone/>
              <a:defRPr sz="7000">
                <a:solidFill>
                  <a:schemeClr val="lt1"/>
                </a:solidFill>
              </a:defRPr>
            </a:lvl5pPr>
            <a:lvl6pPr lvl="5" algn="ctr" rtl="0">
              <a:spcBef>
                <a:spcPts val="0"/>
              </a:spcBef>
              <a:spcAft>
                <a:spcPts val="0"/>
              </a:spcAft>
              <a:buClr>
                <a:schemeClr val="lt1"/>
              </a:buClr>
              <a:buSzPts val="7000"/>
              <a:buNone/>
              <a:defRPr sz="7000">
                <a:solidFill>
                  <a:schemeClr val="lt1"/>
                </a:solidFill>
              </a:defRPr>
            </a:lvl6pPr>
            <a:lvl7pPr lvl="6" algn="ctr" rtl="0">
              <a:spcBef>
                <a:spcPts val="0"/>
              </a:spcBef>
              <a:spcAft>
                <a:spcPts val="0"/>
              </a:spcAft>
              <a:buClr>
                <a:schemeClr val="lt1"/>
              </a:buClr>
              <a:buSzPts val="7000"/>
              <a:buNone/>
              <a:defRPr sz="7000">
                <a:solidFill>
                  <a:schemeClr val="lt1"/>
                </a:solidFill>
              </a:defRPr>
            </a:lvl7pPr>
            <a:lvl8pPr lvl="7" algn="ctr" rtl="0">
              <a:spcBef>
                <a:spcPts val="0"/>
              </a:spcBef>
              <a:spcAft>
                <a:spcPts val="0"/>
              </a:spcAft>
              <a:buClr>
                <a:schemeClr val="lt1"/>
              </a:buClr>
              <a:buSzPts val="7000"/>
              <a:buNone/>
              <a:defRPr sz="7000">
                <a:solidFill>
                  <a:schemeClr val="lt1"/>
                </a:solidFill>
              </a:defRPr>
            </a:lvl8pPr>
            <a:lvl9pPr lvl="8" algn="ctr" rtl="0">
              <a:spcBef>
                <a:spcPts val="0"/>
              </a:spcBef>
              <a:spcAft>
                <a:spcPts val="0"/>
              </a:spcAft>
              <a:buClr>
                <a:schemeClr val="lt1"/>
              </a:buClr>
              <a:buSzPts val="7000"/>
              <a:buNone/>
              <a:defRPr sz="7000">
                <a:solidFill>
                  <a:schemeClr val="lt1"/>
                </a:solidFill>
              </a:defRPr>
            </a:lvl9pPr>
          </a:lstStyle>
          <a:p>
            <a:r>
              <a:rPr lang="en-US"/>
              <a:t>Click to edit Master title style</a:t>
            </a:r>
            <a:endParaRPr/>
          </a:p>
        </p:txBody>
      </p:sp>
      <p:sp>
        <p:nvSpPr>
          <p:cNvPr id="63" name="Google Shape;63;p4"/>
          <p:cNvSpPr/>
          <p:nvPr/>
        </p:nvSpPr>
        <p:spPr>
          <a:xfrm rot="10800000" flipH="1">
            <a:off x="8613" y="6031200"/>
            <a:ext cx="12268200" cy="826800"/>
          </a:xfrm>
          <a:prstGeom prst="round2SameRect">
            <a:avLst>
              <a:gd name="adj1" fmla="val 0"/>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4"/>
          <p:cNvGrpSpPr/>
          <p:nvPr/>
        </p:nvGrpSpPr>
        <p:grpSpPr>
          <a:xfrm rot="180265">
            <a:off x="-45496" y="3804831"/>
            <a:ext cx="12314307" cy="1834958"/>
            <a:chOff x="-125279" y="3182330"/>
            <a:chExt cx="12224036" cy="1835410"/>
          </a:xfrm>
        </p:grpSpPr>
        <p:sp>
          <p:nvSpPr>
            <p:cNvPr id="65" name="Google Shape;65;p4"/>
            <p:cNvSpPr/>
            <p:nvPr/>
          </p:nvSpPr>
          <p:spPr>
            <a:xfrm rot="-300101">
              <a:off x="-104194" y="3713527"/>
              <a:ext cx="12167231" cy="768816"/>
            </a:xfrm>
            <a:prstGeom prst="rect">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299886" flipH="1">
              <a:off x="857644" y="4124970"/>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7" name="Google Shape;67;p4"/>
            <p:cNvSpPr/>
            <p:nvPr/>
          </p:nvSpPr>
          <p:spPr>
            <a:xfrm rot="-299886" flipH="1">
              <a:off x="1935645" y="4030610"/>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Google Shape;68;p4"/>
            <p:cNvSpPr/>
            <p:nvPr/>
          </p:nvSpPr>
          <p:spPr>
            <a:xfrm rot="-299886" flipH="1">
              <a:off x="3013647" y="3936250"/>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9" name="Google Shape;69;p4"/>
            <p:cNvSpPr/>
            <p:nvPr/>
          </p:nvSpPr>
          <p:spPr>
            <a:xfrm rot="-299886" flipH="1">
              <a:off x="4091648" y="3841890"/>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4"/>
            <p:cNvSpPr/>
            <p:nvPr/>
          </p:nvSpPr>
          <p:spPr>
            <a:xfrm rot="-299886" flipH="1">
              <a:off x="5169650" y="3747529"/>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rot="-299886" flipH="1">
              <a:off x="6247651" y="3653169"/>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rot="-299886" flipH="1">
              <a:off x="7325653" y="3558809"/>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4"/>
            <p:cNvSpPr/>
            <p:nvPr/>
          </p:nvSpPr>
          <p:spPr>
            <a:xfrm rot="-299886" flipH="1">
              <a:off x="8403654" y="3464448"/>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rot="-304081" flipH="1">
              <a:off x="-93375" y="4214242"/>
              <a:ext cx="712555" cy="773462"/>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 name="Google Shape;75;p4"/>
            <p:cNvSpPr/>
            <p:nvPr/>
          </p:nvSpPr>
          <p:spPr>
            <a:xfrm rot="-304081" flipH="1">
              <a:off x="11638957" y="3199685"/>
              <a:ext cx="426367" cy="795989"/>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4"/>
            <p:cNvSpPr/>
            <p:nvPr/>
          </p:nvSpPr>
          <p:spPr>
            <a:xfrm rot="-299886" flipH="1">
              <a:off x="9481656" y="3370088"/>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rot="-299886" flipH="1">
              <a:off x="10559657" y="3275728"/>
              <a:ext cx="840195" cy="773949"/>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8" name="Google Shape;78;p4"/>
          <p:cNvGrpSpPr/>
          <p:nvPr/>
        </p:nvGrpSpPr>
        <p:grpSpPr>
          <a:xfrm>
            <a:off x="8613" y="5302337"/>
            <a:ext cx="12299974" cy="796165"/>
            <a:chOff x="11174" y="5157905"/>
            <a:chExt cx="12205988" cy="796165"/>
          </a:xfrm>
        </p:grpSpPr>
        <p:sp>
          <p:nvSpPr>
            <p:cNvPr id="79" name="Google Shape;79;p4"/>
            <p:cNvSpPr/>
            <p:nvPr/>
          </p:nvSpPr>
          <p:spPr>
            <a:xfrm>
              <a:off x="25162" y="5175875"/>
              <a:ext cx="12192000" cy="768900"/>
            </a:xfrm>
            <a:prstGeom prst="rect">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7472567"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 name="Google Shape;81;p4"/>
            <p:cNvSpPr/>
            <p:nvPr/>
          </p:nvSpPr>
          <p:spPr>
            <a:xfrm>
              <a:off x="6389340"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 name="Google Shape;82;p4"/>
            <p:cNvSpPr/>
            <p:nvPr/>
          </p:nvSpPr>
          <p:spPr>
            <a:xfrm>
              <a:off x="5306113"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 name="Google Shape;83;p4"/>
            <p:cNvSpPr/>
            <p:nvPr/>
          </p:nvSpPr>
          <p:spPr>
            <a:xfrm>
              <a:off x="4222886"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 name="Google Shape;84;p4"/>
            <p:cNvSpPr/>
            <p:nvPr/>
          </p:nvSpPr>
          <p:spPr>
            <a:xfrm>
              <a:off x="3139659"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 name="Google Shape;85;p4"/>
            <p:cNvSpPr/>
            <p:nvPr/>
          </p:nvSpPr>
          <p:spPr>
            <a:xfrm>
              <a:off x="2056432"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4"/>
            <p:cNvSpPr/>
            <p:nvPr/>
          </p:nvSpPr>
          <p:spPr>
            <a:xfrm>
              <a:off x="973205"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4"/>
            <p:cNvSpPr/>
            <p:nvPr/>
          </p:nvSpPr>
          <p:spPr>
            <a:xfrm>
              <a:off x="8555794"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4"/>
            <p:cNvSpPr/>
            <p:nvPr/>
          </p:nvSpPr>
          <p:spPr>
            <a:xfrm>
              <a:off x="11174" y="5165486"/>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4"/>
            <p:cNvSpPr/>
            <p:nvPr/>
          </p:nvSpPr>
          <p:spPr>
            <a:xfrm>
              <a:off x="11805590" y="5157905"/>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4"/>
            <p:cNvSpPr/>
            <p:nvPr/>
          </p:nvSpPr>
          <p:spPr>
            <a:xfrm>
              <a:off x="10722305"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4"/>
            <p:cNvSpPr/>
            <p:nvPr/>
          </p:nvSpPr>
          <p:spPr>
            <a:xfrm>
              <a:off x="9639021" y="5172570"/>
              <a:ext cx="841500" cy="7815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2" name="Google Shape;92;p4"/>
          <p:cNvSpPr/>
          <p:nvPr/>
        </p:nvSpPr>
        <p:spPr>
          <a:xfrm>
            <a:off x="170861" y="4562411"/>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4"/>
          <p:cNvSpPr/>
          <p:nvPr/>
        </p:nvSpPr>
        <p:spPr>
          <a:xfrm>
            <a:off x="261848" y="4794904"/>
            <a:ext cx="177600" cy="1776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4"/>
          <p:cNvSpPr/>
          <p:nvPr/>
        </p:nvSpPr>
        <p:spPr>
          <a:xfrm>
            <a:off x="240278" y="5667819"/>
            <a:ext cx="177600" cy="1776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4"/>
          <p:cNvSpPr/>
          <p:nvPr/>
        </p:nvSpPr>
        <p:spPr>
          <a:xfrm>
            <a:off x="1155585" y="5663964"/>
            <a:ext cx="177600" cy="1776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4"/>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4"/>
          <p:cNvSpPr txBox="1">
            <a:spLocks noGrp="1"/>
          </p:cNvSpPr>
          <p:nvPr>
            <p:ph type="body" idx="1"/>
          </p:nvPr>
        </p:nvSpPr>
        <p:spPr>
          <a:xfrm>
            <a:off x="1766400" y="2353925"/>
            <a:ext cx="8659200" cy="13416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Char char="●"/>
              <a:defRPr>
                <a:solidFill>
                  <a:schemeClr val="lt1"/>
                </a:solidFill>
              </a:defRPr>
            </a:lvl1pPr>
            <a:lvl2pPr marL="914400" lvl="1" indent="-355600" rtl="0">
              <a:lnSpc>
                <a:spcPct val="100000"/>
              </a:lnSpc>
              <a:spcBef>
                <a:spcPts val="0"/>
              </a:spcBef>
              <a:spcAft>
                <a:spcPts val="0"/>
              </a:spcAft>
              <a:buClr>
                <a:schemeClr val="lt1"/>
              </a:buClr>
              <a:buSzPts val="2000"/>
              <a:buChar char="○"/>
              <a:defRPr>
                <a:solidFill>
                  <a:schemeClr val="lt1"/>
                </a:solidFill>
              </a:defRPr>
            </a:lvl2pPr>
            <a:lvl3pPr marL="1371600" lvl="2" indent="-355600" rtl="0">
              <a:lnSpc>
                <a:spcPct val="100000"/>
              </a:lnSpc>
              <a:spcBef>
                <a:spcPts val="0"/>
              </a:spcBef>
              <a:spcAft>
                <a:spcPts val="0"/>
              </a:spcAft>
              <a:buClr>
                <a:schemeClr val="lt1"/>
              </a:buClr>
              <a:buSzPts val="2000"/>
              <a:buChar char="■"/>
              <a:defRPr>
                <a:solidFill>
                  <a:schemeClr val="lt1"/>
                </a:solidFill>
              </a:defRPr>
            </a:lvl3pPr>
            <a:lvl4pPr marL="1828800" lvl="3" indent="-355600" rtl="0">
              <a:lnSpc>
                <a:spcPct val="100000"/>
              </a:lnSpc>
              <a:spcBef>
                <a:spcPts val="0"/>
              </a:spcBef>
              <a:spcAft>
                <a:spcPts val="0"/>
              </a:spcAft>
              <a:buClr>
                <a:schemeClr val="lt1"/>
              </a:buClr>
              <a:buSzPts val="2000"/>
              <a:buChar char="●"/>
              <a:defRPr>
                <a:solidFill>
                  <a:schemeClr val="lt1"/>
                </a:solidFill>
              </a:defRPr>
            </a:lvl4pPr>
            <a:lvl5pPr marL="2286000" lvl="4" indent="-355600" rtl="0">
              <a:lnSpc>
                <a:spcPct val="100000"/>
              </a:lnSpc>
              <a:spcBef>
                <a:spcPts val="0"/>
              </a:spcBef>
              <a:spcAft>
                <a:spcPts val="0"/>
              </a:spcAft>
              <a:buClr>
                <a:schemeClr val="lt1"/>
              </a:buClr>
              <a:buSzPts val="2000"/>
              <a:buChar char="○"/>
              <a:defRPr>
                <a:solidFill>
                  <a:schemeClr val="lt1"/>
                </a:solidFill>
              </a:defRPr>
            </a:lvl5pPr>
            <a:lvl6pPr marL="2743200" lvl="5" indent="-355600" rtl="0">
              <a:lnSpc>
                <a:spcPct val="100000"/>
              </a:lnSpc>
              <a:spcBef>
                <a:spcPts val="0"/>
              </a:spcBef>
              <a:spcAft>
                <a:spcPts val="0"/>
              </a:spcAft>
              <a:buClr>
                <a:schemeClr val="lt1"/>
              </a:buClr>
              <a:buSzPts val="2000"/>
              <a:buChar char="■"/>
              <a:defRPr>
                <a:solidFill>
                  <a:schemeClr val="lt1"/>
                </a:solidFill>
              </a:defRPr>
            </a:lvl6pPr>
            <a:lvl7pPr marL="3200400" lvl="6" indent="-355600" rtl="0">
              <a:lnSpc>
                <a:spcPct val="100000"/>
              </a:lnSpc>
              <a:spcBef>
                <a:spcPts val="0"/>
              </a:spcBef>
              <a:spcAft>
                <a:spcPts val="0"/>
              </a:spcAft>
              <a:buClr>
                <a:schemeClr val="lt1"/>
              </a:buClr>
              <a:buSzPts val="2000"/>
              <a:buChar char="●"/>
              <a:defRPr>
                <a:solidFill>
                  <a:schemeClr val="lt1"/>
                </a:solidFill>
              </a:defRPr>
            </a:lvl7pPr>
            <a:lvl8pPr marL="3657600" lvl="7" indent="-355600" rtl="0">
              <a:lnSpc>
                <a:spcPct val="100000"/>
              </a:lnSpc>
              <a:spcBef>
                <a:spcPts val="0"/>
              </a:spcBef>
              <a:spcAft>
                <a:spcPts val="0"/>
              </a:spcAft>
              <a:buClr>
                <a:schemeClr val="lt1"/>
              </a:buClr>
              <a:buSzPts val="2000"/>
              <a:buChar char="○"/>
              <a:defRPr>
                <a:solidFill>
                  <a:schemeClr val="lt1"/>
                </a:solidFill>
              </a:defRPr>
            </a:lvl8pPr>
            <a:lvl9pPr marL="4114800" lvl="8" indent="-355600" rtl="0">
              <a:lnSpc>
                <a:spcPct val="100000"/>
              </a:lnSpc>
              <a:spcBef>
                <a:spcPts val="0"/>
              </a:spcBef>
              <a:spcAft>
                <a:spcPts val="0"/>
              </a:spcAft>
              <a:buClr>
                <a:schemeClr val="lt1"/>
              </a:buClr>
              <a:buSzPts val="20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003159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chemeClr val="lt2"/>
        </a:solidFill>
        <a:effectLst/>
      </p:bgPr>
    </p:bg>
    <p:spTree>
      <p:nvGrpSpPr>
        <p:cNvPr id="1" name="Shape 98"/>
        <p:cNvGrpSpPr/>
        <p:nvPr/>
      </p:nvGrpSpPr>
      <p:grpSpPr>
        <a:xfrm>
          <a:off x="0" y="0"/>
          <a:ext cx="0" cy="0"/>
          <a:chOff x="0" y="0"/>
          <a:chExt cx="0" cy="0"/>
        </a:xfrm>
      </p:grpSpPr>
      <p:grpSp>
        <p:nvGrpSpPr>
          <p:cNvPr id="99" name="Google Shape;99;p5"/>
          <p:cNvGrpSpPr/>
          <p:nvPr/>
        </p:nvGrpSpPr>
        <p:grpSpPr>
          <a:xfrm>
            <a:off x="-98425" y="-1027209"/>
            <a:ext cx="12290546" cy="7559870"/>
            <a:chOff x="-98420" y="-1018888"/>
            <a:chExt cx="12277041" cy="7551563"/>
          </a:xfrm>
        </p:grpSpPr>
        <p:sp>
          <p:nvSpPr>
            <p:cNvPr id="100" name="Google Shape;100;p5"/>
            <p:cNvSpPr/>
            <p:nvPr/>
          </p:nvSpPr>
          <p:spPr>
            <a:xfrm rot="10800000" flipH="1">
              <a:off x="144300" y="1091875"/>
              <a:ext cx="11903400" cy="5440800"/>
            </a:xfrm>
            <a:prstGeom prst="round2SameRect">
              <a:avLst>
                <a:gd name="adj1" fmla="val 2451"/>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22" y="790031"/>
              <a:ext cx="12178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5"/>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5"/>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5"/>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 name="Google Shape;108;p5"/>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9" name="Google Shape;109;p5"/>
            <p:cNvGrpSpPr/>
            <p:nvPr/>
          </p:nvGrpSpPr>
          <p:grpSpPr>
            <a:xfrm rot="-300150">
              <a:off x="-87683" y="-494520"/>
              <a:ext cx="12060686" cy="773107"/>
              <a:chOff x="-10951" y="32910"/>
              <a:chExt cx="12060576" cy="773100"/>
            </a:xfrm>
          </p:grpSpPr>
          <p:sp>
            <p:nvSpPr>
              <p:cNvPr id="110" name="Google Shape;110;p5"/>
              <p:cNvSpPr/>
              <p:nvPr/>
            </p:nvSpPr>
            <p:spPr>
              <a:xfrm>
                <a:off x="125" y="32910"/>
                <a:ext cx="12049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5"/>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5"/>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 name="Google Shape;114;p5"/>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 name="Google Shape;115;p5"/>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5"/>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 name="Google Shape;119;p5"/>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5"/>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5"/>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2" name="Google Shape;122;p5"/>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 name="Google Shape;123;p5"/>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5"/>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5"/>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 name="Google Shape;126;p5"/>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7" name="Google Shape;127;p5"/>
            <p:cNvGrpSpPr/>
            <p:nvPr/>
          </p:nvGrpSpPr>
          <p:grpSpPr>
            <a:xfrm>
              <a:off x="118203" y="32900"/>
              <a:ext cx="1418992" cy="1381492"/>
              <a:chOff x="95978" y="61850"/>
              <a:chExt cx="1418992" cy="1381492"/>
            </a:xfrm>
          </p:grpSpPr>
          <p:sp>
            <p:nvSpPr>
              <p:cNvPr id="128" name="Google Shape;128;p5"/>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5"/>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 name="Google Shape;130;p5"/>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 name="Google Shape;131;p5"/>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32" name="Google Shape;132;p5"/>
          <p:cNvSpPr/>
          <p:nvPr/>
        </p:nvSpPr>
        <p:spPr>
          <a:xfrm rot="10495919" flipH="1">
            <a:off x="11622229" y="-1010584"/>
            <a:ext cx="411206" cy="795936"/>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5"/>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77647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2 Intro">
  <p:cSld name="002 Intro">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36" name="Google Shape;136;p6"/>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55600" algn="r">
              <a:spcBef>
                <a:spcPts val="0"/>
              </a:spcBef>
              <a:spcAft>
                <a:spcPts val="0"/>
              </a:spcAft>
              <a:buSzPts val="2000"/>
              <a:buChar char="●"/>
              <a:defRPr/>
            </a:lvl1pPr>
            <a:lvl2pPr marL="914400" lvl="1" indent="-355600" algn="r">
              <a:spcBef>
                <a:spcPts val="2100"/>
              </a:spcBef>
              <a:spcAft>
                <a:spcPts val="0"/>
              </a:spcAft>
              <a:buSzPts val="2000"/>
              <a:buChar char="○"/>
              <a:defRPr/>
            </a:lvl2pPr>
            <a:lvl3pPr marL="1371600" lvl="2" indent="-355600" algn="r">
              <a:spcBef>
                <a:spcPts val="2100"/>
              </a:spcBef>
              <a:spcAft>
                <a:spcPts val="0"/>
              </a:spcAft>
              <a:buSzPts val="2000"/>
              <a:buChar char="■"/>
              <a:defRPr/>
            </a:lvl3pPr>
            <a:lvl4pPr marL="1828800" lvl="3" indent="-355600" algn="r">
              <a:spcBef>
                <a:spcPts val="2100"/>
              </a:spcBef>
              <a:spcAft>
                <a:spcPts val="0"/>
              </a:spcAft>
              <a:buSzPts val="2000"/>
              <a:buChar char="●"/>
              <a:defRPr/>
            </a:lvl4pPr>
            <a:lvl5pPr marL="2286000" lvl="4" indent="-355600" algn="r">
              <a:spcBef>
                <a:spcPts val="2100"/>
              </a:spcBef>
              <a:spcAft>
                <a:spcPts val="0"/>
              </a:spcAft>
              <a:buSzPts val="2000"/>
              <a:buChar char="○"/>
              <a:defRPr/>
            </a:lvl5pPr>
            <a:lvl6pPr marL="2743200" lvl="5" indent="-355600" algn="r">
              <a:spcBef>
                <a:spcPts val="2100"/>
              </a:spcBef>
              <a:spcAft>
                <a:spcPts val="0"/>
              </a:spcAft>
              <a:buSzPts val="2000"/>
              <a:buChar char="■"/>
              <a:defRPr/>
            </a:lvl6pPr>
            <a:lvl7pPr marL="3200400" lvl="6" indent="-355600" algn="r">
              <a:spcBef>
                <a:spcPts val="2100"/>
              </a:spcBef>
              <a:spcAft>
                <a:spcPts val="0"/>
              </a:spcAft>
              <a:buSzPts val="2000"/>
              <a:buChar char="●"/>
              <a:defRPr/>
            </a:lvl7pPr>
            <a:lvl8pPr marL="3657600" lvl="7" indent="-355600" algn="r">
              <a:spcBef>
                <a:spcPts val="2100"/>
              </a:spcBef>
              <a:spcAft>
                <a:spcPts val="0"/>
              </a:spcAft>
              <a:buSzPts val="2000"/>
              <a:buChar char="○"/>
              <a:defRPr/>
            </a:lvl8pPr>
            <a:lvl9pPr marL="4114800" lvl="8" indent="-355600" algn="r">
              <a:spcBef>
                <a:spcPts val="2100"/>
              </a:spcBef>
              <a:spcAft>
                <a:spcPts val="2100"/>
              </a:spcAft>
              <a:buSzPts val="2000"/>
              <a:buChar char="■"/>
              <a:defRPr/>
            </a:lvl9pPr>
          </a:lstStyle>
          <a:p>
            <a:pPr lvl="0"/>
            <a:r>
              <a:rPr lang="en-US"/>
              <a:t>Click to edit Master text styles</a:t>
            </a:r>
          </a:p>
        </p:txBody>
      </p:sp>
      <p:sp>
        <p:nvSpPr>
          <p:cNvPr id="137" name="Google Shape;137;p6"/>
          <p:cNvSpPr/>
          <p:nvPr/>
        </p:nvSpPr>
        <p:spPr>
          <a:xfrm rot="-600180">
            <a:off x="568158" y="-418309"/>
            <a:ext cx="4533848" cy="7708611"/>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38" name="Google Shape;138;p6"/>
          <p:cNvGrpSpPr/>
          <p:nvPr/>
        </p:nvGrpSpPr>
        <p:grpSpPr>
          <a:xfrm rot="-600180">
            <a:off x="691347" y="-1473"/>
            <a:ext cx="546671" cy="7534510"/>
            <a:chOff x="709705" y="-338614"/>
            <a:chExt cx="546670" cy="7534500"/>
          </a:xfrm>
        </p:grpSpPr>
        <p:sp>
          <p:nvSpPr>
            <p:cNvPr id="139" name="Google Shape;139;p6"/>
            <p:cNvSpPr/>
            <p:nvPr/>
          </p:nvSpPr>
          <p:spPr>
            <a:xfrm rot="-5400000">
              <a:off x="774761" y="6714271"/>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0" name="Google Shape;140;p6"/>
            <p:cNvSpPr/>
            <p:nvPr/>
          </p:nvSpPr>
          <p:spPr>
            <a:xfrm rot="-5400000">
              <a:off x="774761" y="6205847"/>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1" name="Google Shape;141;p6"/>
            <p:cNvSpPr/>
            <p:nvPr/>
          </p:nvSpPr>
          <p:spPr>
            <a:xfrm rot="-5400000">
              <a:off x="774761" y="5697423"/>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2" name="Google Shape;142;p6"/>
            <p:cNvSpPr/>
            <p:nvPr/>
          </p:nvSpPr>
          <p:spPr>
            <a:xfrm rot="-5400000">
              <a:off x="774761" y="5188998"/>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3" name="Google Shape;143;p6"/>
            <p:cNvSpPr/>
            <p:nvPr/>
          </p:nvSpPr>
          <p:spPr>
            <a:xfrm rot="-5400000">
              <a:off x="774761" y="4680574"/>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4" name="Google Shape;144;p6"/>
            <p:cNvSpPr/>
            <p:nvPr/>
          </p:nvSpPr>
          <p:spPr>
            <a:xfrm rot="-5400000">
              <a:off x="774761" y="4172150"/>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5" name="Google Shape;145;p6"/>
            <p:cNvSpPr/>
            <p:nvPr/>
          </p:nvSpPr>
          <p:spPr>
            <a:xfrm rot="-5400000">
              <a:off x="774761" y="3663726"/>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6" name="Google Shape;146;p6"/>
            <p:cNvSpPr/>
            <p:nvPr/>
          </p:nvSpPr>
          <p:spPr>
            <a:xfrm rot="-5400000">
              <a:off x="774761" y="3155301"/>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7" name="Google Shape;147;p6"/>
            <p:cNvSpPr/>
            <p:nvPr/>
          </p:nvSpPr>
          <p:spPr>
            <a:xfrm rot="-5400000">
              <a:off x="774761" y="2646877"/>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8" name="Google Shape;148;p6"/>
            <p:cNvSpPr/>
            <p:nvPr/>
          </p:nvSpPr>
          <p:spPr>
            <a:xfrm rot="-5400000">
              <a:off x="774761" y="2138453"/>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9" name="Google Shape;149;p6"/>
            <p:cNvSpPr/>
            <p:nvPr/>
          </p:nvSpPr>
          <p:spPr>
            <a:xfrm rot="-5400000">
              <a:off x="774761" y="1630028"/>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0" name="Google Shape;150;p6"/>
            <p:cNvSpPr/>
            <p:nvPr/>
          </p:nvSpPr>
          <p:spPr>
            <a:xfrm rot="-5400000">
              <a:off x="774761" y="1121604"/>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1" name="Google Shape;151;p6"/>
            <p:cNvSpPr/>
            <p:nvPr/>
          </p:nvSpPr>
          <p:spPr>
            <a:xfrm rot="-5400000">
              <a:off x="774761" y="613180"/>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2" name="Google Shape;152;p6"/>
            <p:cNvSpPr/>
            <p:nvPr/>
          </p:nvSpPr>
          <p:spPr>
            <a:xfrm rot="-5400000">
              <a:off x="774761" y="104755"/>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3" name="Google Shape;153;p6"/>
            <p:cNvSpPr/>
            <p:nvPr/>
          </p:nvSpPr>
          <p:spPr>
            <a:xfrm rot="-5400000">
              <a:off x="774761" y="-403669"/>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54" name="Google Shape;154;p6"/>
          <p:cNvGrpSpPr/>
          <p:nvPr/>
        </p:nvGrpSpPr>
        <p:grpSpPr>
          <a:xfrm rot="-600180">
            <a:off x="4431899" y="-661235"/>
            <a:ext cx="546671" cy="7534510"/>
            <a:chOff x="4531436" y="-338614"/>
            <a:chExt cx="546670" cy="7534500"/>
          </a:xfrm>
        </p:grpSpPr>
        <p:sp>
          <p:nvSpPr>
            <p:cNvPr id="155" name="Google Shape;155;p6"/>
            <p:cNvSpPr/>
            <p:nvPr/>
          </p:nvSpPr>
          <p:spPr>
            <a:xfrm rot="-5400000">
              <a:off x="4596492" y="6714271"/>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6" name="Google Shape;156;p6"/>
            <p:cNvSpPr/>
            <p:nvPr/>
          </p:nvSpPr>
          <p:spPr>
            <a:xfrm rot="-5400000">
              <a:off x="4596492" y="6205847"/>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7" name="Google Shape;157;p6"/>
            <p:cNvSpPr/>
            <p:nvPr/>
          </p:nvSpPr>
          <p:spPr>
            <a:xfrm rot="-5400000">
              <a:off x="4596492" y="5697423"/>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8" name="Google Shape;158;p6"/>
            <p:cNvSpPr/>
            <p:nvPr/>
          </p:nvSpPr>
          <p:spPr>
            <a:xfrm rot="-5400000">
              <a:off x="4596492" y="5188998"/>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9" name="Google Shape;159;p6"/>
            <p:cNvSpPr/>
            <p:nvPr/>
          </p:nvSpPr>
          <p:spPr>
            <a:xfrm rot="-5400000">
              <a:off x="4596492" y="4680574"/>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0" name="Google Shape;160;p6"/>
            <p:cNvSpPr/>
            <p:nvPr/>
          </p:nvSpPr>
          <p:spPr>
            <a:xfrm rot="-5400000">
              <a:off x="4596492" y="4172150"/>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1" name="Google Shape;161;p6"/>
            <p:cNvSpPr/>
            <p:nvPr/>
          </p:nvSpPr>
          <p:spPr>
            <a:xfrm rot="-5400000">
              <a:off x="4596492" y="3663726"/>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2" name="Google Shape;162;p6"/>
            <p:cNvSpPr/>
            <p:nvPr/>
          </p:nvSpPr>
          <p:spPr>
            <a:xfrm rot="-5400000">
              <a:off x="4596492" y="3155301"/>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3" name="Google Shape;163;p6"/>
            <p:cNvSpPr/>
            <p:nvPr/>
          </p:nvSpPr>
          <p:spPr>
            <a:xfrm rot="-5400000">
              <a:off x="4596492" y="2646877"/>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4" name="Google Shape;164;p6"/>
            <p:cNvSpPr/>
            <p:nvPr/>
          </p:nvSpPr>
          <p:spPr>
            <a:xfrm rot="-5400000">
              <a:off x="4596492" y="2138453"/>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5" name="Google Shape;165;p6"/>
            <p:cNvSpPr/>
            <p:nvPr/>
          </p:nvSpPr>
          <p:spPr>
            <a:xfrm rot="-5400000">
              <a:off x="4596492" y="1630028"/>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6" name="Google Shape;166;p6"/>
            <p:cNvSpPr/>
            <p:nvPr/>
          </p:nvSpPr>
          <p:spPr>
            <a:xfrm rot="-5400000">
              <a:off x="4596492" y="1121604"/>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7" name="Google Shape;167;p6"/>
            <p:cNvSpPr/>
            <p:nvPr/>
          </p:nvSpPr>
          <p:spPr>
            <a:xfrm rot="-5400000">
              <a:off x="4596492" y="613180"/>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8" name="Google Shape;168;p6"/>
            <p:cNvSpPr/>
            <p:nvPr/>
          </p:nvSpPr>
          <p:spPr>
            <a:xfrm rot="-5400000">
              <a:off x="4596492" y="104755"/>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9" name="Google Shape;169;p6"/>
            <p:cNvSpPr/>
            <p:nvPr/>
          </p:nvSpPr>
          <p:spPr>
            <a:xfrm rot="-5400000">
              <a:off x="4596492" y="-403669"/>
              <a:ext cx="416560" cy="54667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289515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3 Talking Points">
  <p:cSld name="003 Talking Points">
    <p:bg>
      <p:bgPr>
        <a:solidFill>
          <a:schemeClr val="lt2"/>
        </a:solidFill>
        <a:effectLst/>
      </p:bgPr>
    </p:bg>
    <p:spTree>
      <p:nvGrpSpPr>
        <p:cNvPr id="1" name="Shape 170"/>
        <p:cNvGrpSpPr/>
        <p:nvPr/>
      </p:nvGrpSpPr>
      <p:grpSpPr>
        <a:xfrm>
          <a:off x="0" y="0"/>
          <a:ext cx="0" cy="0"/>
          <a:chOff x="0" y="0"/>
          <a:chExt cx="0" cy="0"/>
        </a:xfrm>
      </p:grpSpPr>
      <p:sp>
        <p:nvSpPr>
          <p:cNvPr id="171" name="Google Shape;171;p7"/>
          <p:cNvSpPr txBox="1">
            <a:spLocks noGrp="1"/>
          </p:cNvSpPr>
          <p:nvPr>
            <p:ph type="title"/>
          </p:nvPr>
        </p:nvSpPr>
        <p:spPr>
          <a:xfrm>
            <a:off x="490775" y="599475"/>
            <a:ext cx="11210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lt1"/>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72" name="Google Shape;172;p7"/>
          <p:cNvSpPr txBox="1">
            <a:spLocks noGrp="1"/>
          </p:cNvSpPr>
          <p:nvPr>
            <p:ph type="body" idx="1"/>
          </p:nvPr>
        </p:nvSpPr>
        <p:spPr>
          <a:xfrm>
            <a:off x="1562572" y="2768969"/>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pPr lvl="0"/>
            <a:r>
              <a:rPr lang="en-US"/>
              <a:t>Click to edit Master text styles</a:t>
            </a:r>
          </a:p>
        </p:txBody>
      </p:sp>
      <p:sp>
        <p:nvSpPr>
          <p:cNvPr id="173" name="Google Shape;173;p7"/>
          <p:cNvSpPr txBox="1">
            <a:spLocks noGrp="1"/>
          </p:cNvSpPr>
          <p:nvPr>
            <p:ph type="body" idx="2"/>
          </p:nvPr>
        </p:nvSpPr>
        <p:spPr>
          <a:xfrm>
            <a:off x="4763728" y="2768969"/>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pPr lvl="0"/>
            <a:r>
              <a:rPr lang="en-US"/>
              <a:t>Click to edit Master text styles</a:t>
            </a:r>
          </a:p>
        </p:txBody>
      </p:sp>
      <p:sp>
        <p:nvSpPr>
          <p:cNvPr id="174" name="Google Shape;174;p7"/>
          <p:cNvSpPr txBox="1">
            <a:spLocks noGrp="1"/>
          </p:cNvSpPr>
          <p:nvPr>
            <p:ph type="body" idx="3"/>
          </p:nvPr>
        </p:nvSpPr>
        <p:spPr>
          <a:xfrm>
            <a:off x="1562572" y="4886225"/>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pPr lvl="0"/>
            <a:r>
              <a:rPr lang="en-US"/>
              <a:t>Click to edit Master text styles</a:t>
            </a:r>
          </a:p>
        </p:txBody>
      </p:sp>
      <p:sp>
        <p:nvSpPr>
          <p:cNvPr id="175" name="Google Shape;175;p7"/>
          <p:cNvSpPr txBox="1">
            <a:spLocks noGrp="1"/>
          </p:cNvSpPr>
          <p:nvPr>
            <p:ph type="body" idx="4"/>
          </p:nvPr>
        </p:nvSpPr>
        <p:spPr>
          <a:xfrm>
            <a:off x="4763728" y="4886225"/>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pPr lvl="0"/>
            <a:r>
              <a:rPr lang="en-US"/>
              <a:t>Click to edit Master text styles</a:t>
            </a:r>
          </a:p>
        </p:txBody>
      </p:sp>
      <p:sp>
        <p:nvSpPr>
          <p:cNvPr id="176" name="Google Shape;176;p7"/>
          <p:cNvSpPr txBox="1">
            <a:spLocks noGrp="1"/>
          </p:cNvSpPr>
          <p:nvPr>
            <p:ph type="title" idx="5"/>
          </p:nvPr>
        </p:nvSpPr>
        <p:spPr>
          <a:xfrm>
            <a:off x="2487518" y="2073200"/>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77" name="Google Shape;177;p7"/>
          <p:cNvSpPr txBox="1">
            <a:spLocks noGrp="1"/>
          </p:cNvSpPr>
          <p:nvPr>
            <p:ph type="title" idx="6"/>
          </p:nvPr>
        </p:nvSpPr>
        <p:spPr>
          <a:xfrm>
            <a:off x="5688565" y="2073200"/>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78" name="Google Shape;178;p7"/>
          <p:cNvSpPr txBox="1">
            <a:spLocks noGrp="1"/>
          </p:cNvSpPr>
          <p:nvPr>
            <p:ph type="title" idx="7"/>
          </p:nvPr>
        </p:nvSpPr>
        <p:spPr>
          <a:xfrm>
            <a:off x="2487518" y="4190451"/>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79" name="Google Shape;179;p7"/>
          <p:cNvSpPr txBox="1">
            <a:spLocks noGrp="1"/>
          </p:cNvSpPr>
          <p:nvPr>
            <p:ph type="title" idx="8"/>
          </p:nvPr>
        </p:nvSpPr>
        <p:spPr>
          <a:xfrm>
            <a:off x="5688565" y="4190451"/>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80" name="Google Shape;180;p7"/>
          <p:cNvSpPr txBox="1">
            <a:spLocks noGrp="1"/>
          </p:cNvSpPr>
          <p:nvPr>
            <p:ph type="body" idx="9"/>
          </p:nvPr>
        </p:nvSpPr>
        <p:spPr>
          <a:xfrm>
            <a:off x="7964884" y="2768969"/>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pPr lvl="0"/>
            <a:r>
              <a:rPr lang="en-US"/>
              <a:t>Click to edit Master text styles</a:t>
            </a:r>
          </a:p>
        </p:txBody>
      </p:sp>
      <p:sp>
        <p:nvSpPr>
          <p:cNvPr id="181" name="Google Shape;181;p7"/>
          <p:cNvSpPr txBox="1">
            <a:spLocks noGrp="1"/>
          </p:cNvSpPr>
          <p:nvPr>
            <p:ph type="body" idx="13"/>
          </p:nvPr>
        </p:nvSpPr>
        <p:spPr>
          <a:xfrm>
            <a:off x="7964884" y="4886225"/>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pPr lvl="0"/>
            <a:r>
              <a:rPr lang="en-US"/>
              <a:t>Click to edit Master text styles</a:t>
            </a:r>
          </a:p>
        </p:txBody>
      </p:sp>
      <p:sp>
        <p:nvSpPr>
          <p:cNvPr id="182" name="Google Shape;182;p7"/>
          <p:cNvSpPr txBox="1">
            <a:spLocks noGrp="1"/>
          </p:cNvSpPr>
          <p:nvPr>
            <p:ph type="title" idx="14"/>
          </p:nvPr>
        </p:nvSpPr>
        <p:spPr>
          <a:xfrm>
            <a:off x="8889728" y="2073200"/>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83" name="Google Shape;183;p7"/>
          <p:cNvSpPr txBox="1">
            <a:spLocks noGrp="1"/>
          </p:cNvSpPr>
          <p:nvPr>
            <p:ph type="title" idx="15"/>
          </p:nvPr>
        </p:nvSpPr>
        <p:spPr>
          <a:xfrm>
            <a:off x="8889728" y="4190451"/>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84" name="Google Shape;184;p7"/>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51500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4 Section Title">
  <p:cSld name="004 Section Title">
    <p:spTree>
      <p:nvGrpSpPr>
        <p:cNvPr id="1" name="Shape 185"/>
        <p:cNvGrpSpPr/>
        <p:nvPr/>
      </p:nvGrpSpPr>
      <p:grpSpPr>
        <a:xfrm>
          <a:off x="0" y="0"/>
          <a:ext cx="0" cy="0"/>
          <a:chOff x="0" y="0"/>
          <a:chExt cx="0" cy="0"/>
        </a:xfrm>
      </p:grpSpPr>
      <p:sp>
        <p:nvSpPr>
          <p:cNvPr id="186" name="Google Shape;186;p8"/>
          <p:cNvSpPr txBox="1">
            <a:spLocks noGrp="1"/>
          </p:cNvSpPr>
          <p:nvPr>
            <p:ph type="title"/>
          </p:nvPr>
        </p:nvSpPr>
        <p:spPr>
          <a:xfrm>
            <a:off x="1573800" y="3314387"/>
            <a:ext cx="9044400" cy="206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87" name="Google Shape;187;p8"/>
          <p:cNvSpPr txBox="1">
            <a:spLocks noGrp="1"/>
          </p:cNvSpPr>
          <p:nvPr>
            <p:ph type="body" idx="1"/>
          </p:nvPr>
        </p:nvSpPr>
        <p:spPr>
          <a:xfrm>
            <a:off x="1573800" y="5398037"/>
            <a:ext cx="9044400" cy="7635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pPr lvl="0"/>
            <a:r>
              <a:rPr lang="en-US"/>
              <a:t>Click to edit Master text styles</a:t>
            </a:r>
          </a:p>
        </p:txBody>
      </p:sp>
    </p:spTree>
    <p:extLst>
      <p:ext uri="{BB962C8B-B14F-4D97-AF65-F5344CB8AC3E}">
        <p14:creationId xmlns:p14="http://schemas.microsoft.com/office/powerpoint/2010/main" val="2988660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6 Two columns">
  <p:cSld name="006 Two columns">
    <p:spTree>
      <p:nvGrpSpPr>
        <p:cNvPr id="1" name="Shape 188"/>
        <p:cNvGrpSpPr/>
        <p:nvPr/>
      </p:nvGrpSpPr>
      <p:grpSpPr>
        <a:xfrm>
          <a:off x="0" y="0"/>
          <a:ext cx="0" cy="0"/>
          <a:chOff x="0" y="0"/>
          <a:chExt cx="0" cy="0"/>
        </a:xfrm>
      </p:grpSpPr>
      <p:grpSp>
        <p:nvGrpSpPr>
          <p:cNvPr id="189" name="Google Shape;189;p9"/>
          <p:cNvGrpSpPr/>
          <p:nvPr/>
        </p:nvGrpSpPr>
        <p:grpSpPr>
          <a:xfrm rot="5400000">
            <a:off x="5833795" y="-5545500"/>
            <a:ext cx="524431" cy="11916736"/>
            <a:chOff x="2942607" y="-495615"/>
            <a:chExt cx="352843" cy="8017719"/>
          </a:xfrm>
        </p:grpSpPr>
        <p:sp>
          <p:nvSpPr>
            <p:cNvPr id="190" name="Google Shape;190;p9"/>
            <p:cNvSpPr/>
            <p:nvPr/>
          </p:nvSpPr>
          <p:spPr>
            <a:xfrm rot="-5420269">
              <a:off x="2991810" y="381369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9"/>
            <p:cNvSpPr/>
            <p:nvPr/>
          </p:nvSpPr>
          <p:spPr>
            <a:xfrm rot="-5420269">
              <a:off x="2991810" y="350311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2" name="Google Shape;192;p9"/>
            <p:cNvSpPr/>
            <p:nvPr/>
          </p:nvSpPr>
          <p:spPr>
            <a:xfrm rot="-5420269">
              <a:off x="2991810" y="319254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3" name="Google Shape;193;p9"/>
            <p:cNvSpPr/>
            <p:nvPr/>
          </p:nvSpPr>
          <p:spPr>
            <a:xfrm rot="-5420269">
              <a:off x="2991810" y="288197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9"/>
            <p:cNvSpPr/>
            <p:nvPr/>
          </p:nvSpPr>
          <p:spPr>
            <a:xfrm rot="-5420269">
              <a:off x="2991810" y="2571403"/>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5" name="Google Shape;195;p9"/>
            <p:cNvSpPr/>
            <p:nvPr/>
          </p:nvSpPr>
          <p:spPr>
            <a:xfrm rot="-5420269">
              <a:off x="2991810" y="226083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6" name="Google Shape;196;p9"/>
            <p:cNvSpPr/>
            <p:nvPr/>
          </p:nvSpPr>
          <p:spPr>
            <a:xfrm rot="-5420269">
              <a:off x="2991810" y="195025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7" name="Google Shape;197;p9"/>
            <p:cNvSpPr/>
            <p:nvPr/>
          </p:nvSpPr>
          <p:spPr>
            <a:xfrm rot="-5420269">
              <a:off x="2991810" y="163968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9"/>
            <p:cNvSpPr/>
            <p:nvPr/>
          </p:nvSpPr>
          <p:spPr>
            <a:xfrm rot="-5420269">
              <a:off x="2991810" y="132911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9"/>
            <p:cNvSpPr/>
            <p:nvPr/>
          </p:nvSpPr>
          <p:spPr>
            <a:xfrm rot="-5420269">
              <a:off x="2991810" y="1018543"/>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9"/>
            <p:cNvSpPr/>
            <p:nvPr/>
          </p:nvSpPr>
          <p:spPr>
            <a:xfrm rot="-5420269">
              <a:off x="2991810" y="70797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1" name="Google Shape;201;p9"/>
            <p:cNvSpPr/>
            <p:nvPr/>
          </p:nvSpPr>
          <p:spPr>
            <a:xfrm rot="-5420269">
              <a:off x="2991810" y="39739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 name="Google Shape;202;p9"/>
            <p:cNvSpPr/>
            <p:nvPr/>
          </p:nvSpPr>
          <p:spPr>
            <a:xfrm rot="-5420269">
              <a:off x="2991810" y="8682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 name="Google Shape;203;p9"/>
            <p:cNvSpPr/>
            <p:nvPr/>
          </p:nvSpPr>
          <p:spPr>
            <a:xfrm rot="-5420269">
              <a:off x="2991810" y="-22374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 name="Google Shape;204;p9"/>
            <p:cNvSpPr/>
            <p:nvPr/>
          </p:nvSpPr>
          <p:spPr>
            <a:xfrm rot="-5420269">
              <a:off x="2991810" y="-53431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05" name="Google Shape;205;p9"/>
            <p:cNvGrpSpPr/>
            <p:nvPr/>
          </p:nvGrpSpPr>
          <p:grpSpPr>
            <a:xfrm rot="-19715">
              <a:off x="2952230" y="4163895"/>
              <a:ext cx="333595" cy="3357281"/>
              <a:chOff x="4531436" y="-338754"/>
              <a:chExt cx="546600" cy="5500943"/>
            </a:xfrm>
          </p:grpSpPr>
          <p:sp>
            <p:nvSpPr>
              <p:cNvPr id="206" name="Google Shape;206;p9"/>
              <p:cNvSpPr/>
              <p:nvPr/>
            </p:nvSpPr>
            <p:spPr>
              <a:xfrm rot="-5400000">
                <a:off x="4596386" y="4680539"/>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7" name="Google Shape;207;p9"/>
              <p:cNvSpPr/>
              <p:nvPr/>
            </p:nvSpPr>
            <p:spPr>
              <a:xfrm rot="-5400000">
                <a:off x="4596386" y="4172115"/>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 name="Google Shape;208;p9"/>
              <p:cNvSpPr/>
              <p:nvPr/>
            </p:nvSpPr>
            <p:spPr>
              <a:xfrm rot="-5400000">
                <a:off x="4596386" y="3663690"/>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 name="Google Shape;209;p9"/>
              <p:cNvSpPr/>
              <p:nvPr/>
            </p:nvSpPr>
            <p:spPr>
              <a:xfrm rot="-5400000">
                <a:off x="4596386" y="3155266"/>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9"/>
              <p:cNvSpPr/>
              <p:nvPr/>
            </p:nvSpPr>
            <p:spPr>
              <a:xfrm rot="-5400000">
                <a:off x="4596386" y="2646842"/>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 name="Google Shape;211;p9"/>
              <p:cNvSpPr/>
              <p:nvPr/>
            </p:nvSpPr>
            <p:spPr>
              <a:xfrm rot="-5400000">
                <a:off x="4596386" y="2138418"/>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 name="Google Shape;212;p9"/>
              <p:cNvSpPr/>
              <p:nvPr/>
            </p:nvSpPr>
            <p:spPr>
              <a:xfrm rot="-5400000">
                <a:off x="4596386" y="1629993"/>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3" name="Google Shape;213;p9"/>
              <p:cNvSpPr/>
              <p:nvPr/>
            </p:nvSpPr>
            <p:spPr>
              <a:xfrm rot="-5400000">
                <a:off x="4596386" y="1121569"/>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 name="Google Shape;214;p9"/>
              <p:cNvSpPr/>
              <p:nvPr/>
            </p:nvSpPr>
            <p:spPr>
              <a:xfrm rot="-5400000">
                <a:off x="4596386" y="613145"/>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 name="Google Shape;215;p9"/>
              <p:cNvSpPr/>
              <p:nvPr/>
            </p:nvSpPr>
            <p:spPr>
              <a:xfrm rot="-5400000">
                <a:off x="4596386" y="104720"/>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 name="Google Shape;216;p9"/>
              <p:cNvSpPr/>
              <p:nvPr/>
            </p:nvSpPr>
            <p:spPr>
              <a:xfrm rot="-5400000">
                <a:off x="4596386" y="-403704"/>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grpSp>
        <p:nvGrpSpPr>
          <p:cNvPr id="217" name="Google Shape;217;p9"/>
          <p:cNvGrpSpPr/>
          <p:nvPr/>
        </p:nvGrpSpPr>
        <p:grpSpPr>
          <a:xfrm rot="5400000">
            <a:off x="5833783" y="491925"/>
            <a:ext cx="524431" cy="11916736"/>
            <a:chOff x="2942607" y="-495615"/>
            <a:chExt cx="352843" cy="8017719"/>
          </a:xfrm>
        </p:grpSpPr>
        <p:sp>
          <p:nvSpPr>
            <p:cNvPr id="218" name="Google Shape;218;p9"/>
            <p:cNvSpPr/>
            <p:nvPr/>
          </p:nvSpPr>
          <p:spPr>
            <a:xfrm rot="-5420269">
              <a:off x="2991810" y="381369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 name="Google Shape;219;p9"/>
            <p:cNvSpPr/>
            <p:nvPr/>
          </p:nvSpPr>
          <p:spPr>
            <a:xfrm rot="-5420269">
              <a:off x="2991810" y="350311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9"/>
            <p:cNvSpPr/>
            <p:nvPr/>
          </p:nvSpPr>
          <p:spPr>
            <a:xfrm rot="-5420269">
              <a:off x="2991810" y="319254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1" name="Google Shape;221;p9"/>
            <p:cNvSpPr/>
            <p:nvPr/>
          </p:nvSpPr>
          <p:spPr>
            <a:xfrm rot="-5420269">
              <a:off x="2991810" y="288197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2" name="Google Shape;222;p9"/>
            <p:cNvSpPr/>
            <p:nvPr/>
          </p:nvSpPr>
          <p:spPr>
            <a:xfrm rot="-5420269">
              <a:off x="2991810" y="2571403"/>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3" name="Google Shape;223;p9"/>
            <p:cNvSpPr/>
            <p:nvPr/>
          </p:nvSpPr>
          <p:spPr>
            <a:xfrm rot="-5420269">
              <a:off x="2991810" y="226083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4" name="Google Shape;224;p9"/>
            <p:cNvSpPr/>
            <p:nvPr/>
          </p:nvSpPr>
          <p:spPr>
            <a:xfrm rot="-5420269">
              <a:off x="2991810" y="195025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5" name="Google Shape;225;p9"/>
            <p:cNvSpPr/>
            <p:nvPr/>
          </p:nvSpPr>
          <p:spPr>
            <a:xfrm rot="-5420269">
              <a:off x="2991810" y="163968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6" name="Google Shape;226;p9"/>
            <p:cNvSpPr/>
            <p:nvPr/>
          </p:nvSpPr>
          <p:spPr>
            <a:xfrm rot="-5420269">
              <a:off x="2991810" y="132911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9"/>
            <p:cNvSpPr/>
            <p:nvPr/>
          </p:nvSpPr>
          <p:spPr>
            <a:xfrm rot="-5420269">
              <a:off x="2991810" y="1018543"/>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8" name="Google Shape;228;p9"/>
            <p:cNvSpPr/>
            <p:nvPr/>
          </p:nvSpPr>
          <p:spPr>
            <a:xfrm rot="-5420269">
              <a:off x="2991810" y="70797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9" name="Google Shape;229;p9"/>
            <p:cNvSpPr/>
            <p:nvPr/>
          </p:nvSpPr>
          <p:spPr>
            <a:xfrm rot="-5420269">
              <a:off x="2991810" y="39739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0" name="Google Shape;230;p9"/>
            <p:cNvSpPr/>
            <p:nvPr/>
          </p:nvSpPr>
          <p:spPr>
            <a:xfrm rot="-5420269">
              <a:off x="2991810" y="8682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1" name="Google Shape;231;p9"/>
            <p:cNvSpPr/>
            <p:nvPr/>
          </p:nvSpPr>
          <p:spPr>
            <a:xfrm rot="-5420269">
              <a:off x="2991810" y="-22374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2" name="Google Shape;232;p9"/>
            <p:cNvSpPr/>
            <p:nvPr/>
          </p:nvSpPr>
          <p:spPr>
            <a:xfrm rot="-5420269">
              <a:off x="2991810" y="-53431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33" name="Google Shape;233;p9"/>
            <p:cNvGrpSpPr/>
            <p:nvPr/>
          </p:nvGrpSpPr>
          <p:grpSpPr>
            <a:xfrm rot="-19715">
              <a:off x="2952230" y="4163895"/>
              <a:ext cx="333595" cy="3357281"/>
              <a:chOff x="4531436" y="-338754"/>
              <a:chExt cx="546600" cy="5500943"/>
            </a:xfrm>
          </p:grpSpPr>
          <p:sp>
            <p:nvSpPr>
              <p:cNvPr id="234" name="Google Shape;234;p9"/>
              <p:cNvSpPr/>
              <p:nvPr/>
            </p:nvSpPr>
            <p:spPr>
              <a:xfrm rot="-5400000">
                <a:off x="4596386" y="4680539"/>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5" name="Google Shape;235;p9"/>
              <p:cNvSpPr/>
              <p:nvPr/>
            </p:nvSpPr>
            <p:spPr>
              <a:xfrm rot="-5400000">
                <a:off x="4596386" y="4172115"/>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6" name="Google Shape;236;p9"/>
              <p:cNvSpPr/>
              <p:nvPr/>
            </p:nvSpPr>
            <p:spPr>
              <a:xfrm rot="-5400000">
                <a:off x="4596386" y="3663690"/>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7" name="Google Shape;237;p9"/>
              <p:cNvSpPr/>
              <p:nvPr/>
            </p:nvSpPr>
            <p:spPr>
              <a:xfrm rot="-5400000">
                <a:off x="4596386" y="3155266"/>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8" name="Google Shape;238;p9"/>
              <p:cNvSpPr/>
              <p:nvPr/>
            </p:nvSpPr>
            <p:spPr>
              <a:xfrm rot="-5400000">
                <a:off x="4596386" y="2646842"/>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9" name="Google Shape;239;p9"/>
              <p:cNvSpPr/>
              <p:nvPr/>
            </p:nvSpPr>
            <p:spPr>
              <a:xfrm rot="-5400000">
                <a:off x="4596386" y="2138418"/>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0" name="Google Shape;240;p9"/>
              <p:cNvSpPr/>
              <p:nvPr/>
            </p:nvSpPr>
            <p:spPr>
              <a:xfrm rot="-5400000">
                <a:off x="4596386" y="1629993"/>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1" name="Google Shape;241;p9"/>
              <p:cNvSpPr/>
              <p:nvPr/>
            </p:nvSpPr>
            <p:spPr>
              <a:xfrm rot="-5400000">
                <a:off x="4596386" y="1121569"/>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2" name="Google Shape;242;p9"/>
              <p:cNvSpPr/>
              <p:nvPr/>
            </p:nvSpPr>
            <p:spPr>
              <a:xfrm rot="-5400000">
                <a:off x="4596386" y="613145"/>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3" name="Google Shape;243;p9"/>
              <p:cNvSpPr/>
              <p:nvPr/>
            </p:nvSpPr>
            <p:spPr>
              <a:xfrm rot="-5400000">
                <a:off x="4596386" y="104720"/>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4" name="Google Shape;244;p9"/>
              <p:cNvSpPr/>
              <p:nvPr/>
            </p:nvSpPr>
            <p:spPr>
              <a:xfrm rot="-5400000">
                <a:off x="4596386" y="-403704"/>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245" name="Google Shape;245;p9"/>
          <p:cNvSpPr txBox="1">
            <a:spLocks noGrp="1"/>
          </p:cNvSpPr>
          <p:nvPr>
            <p:ph type="title"/>
          </p:nvPr>
        </p:nvSpPr>
        <p:spPr>
          <a:xfrm>
            <a:off x="429200" y="1347075"/>
            <a:ext cx="11318700" cy="664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246" name="Google Shape;246;p9"/>
          <p:cNvSpPr txBox="1">
            <a:spLocks noGrp="1"/>
          </p:cNvSpPr>
          <p:nvPr>
            <p:ph type="body" idx="1"/>
          </p:nvPr>
        </p:nvSpPr>
        <p:spPr>
          <a:xfrm>
            <a:off x="429200" y="2269761"/>
            <a:ext cx="5321400" cy="34566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pPr lvl="0"/>
            <a:r>
              <a:rPr lang="en-US"/>
              <a:t>Click to edit Master text styles</a:t>
            </a:r>
          </a:p>
        </p:txBody>
      </p:sp>
      <p:sp>
        <p:nvSpPr>
          <p:cNvPr id="247" name="Google Shape;247;p9"/>
          <p:cNvSpPr txBox="1">
            <a:spLocks noGrp="1"/>
          </p:cNvSpPr>
          <p:nvPr>
            <p:ph type="body" idx="2"/>
          </p:nvPr>
        </p:nvSpPr>
        <p:spPr>
          <a:xfrm>
            <a:off x="6426300" y="2256736"/>
            <a:ext cx="5321700" cy="34566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pPr lvl="0"/>
            <a:r>
              <a:rPr lang="en-US"/>
              <a:t>Click to edit Master text styles</a:t>
            </a:r>
          </a:p>
        </p:txBody>
      </p:sp>
    </p:spTree>
    <p:extLst>
      <p:ext uri="{BB962C8B-B14F-4D97-AF65-F5344CB8AC3E}">
        <p14:creationId xmlns:p14="http://schemas.microsoft.com/office/powerpoint/2010/main" val="854889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5 One column">
  <p:cSld name="005 One column">
    <p:spTree>
      <p:nvGrpSpPr>
        <p:cNvPr id="1" name="Shape 248"/>
        <p:cNvGrpSpPr/>
        <p:nvPr/>
      </p:nvGrpSpPr>
      <p:grpSpPr>
        <a:xfrm>
          <a:off x="0" y="0"/>
          <a:ext cx="0" cy="0"/>
          <a:chOff x="0" y="0"/>
          <a:chExt cx="0" cy="0"/>
        </a:xfrm>
      </p:grpSpPr>
      <p:sp>
        <p:nvSpPr>
          <p:cNvPr id="249" name="Google Shape;249;p10"/>
          <p:cNvSpPr/>
          <p:nvPr/>
        </p:nvSpPr>
        <p:spPr>
          <a:xfrm>
            <a:off x="3854775" y="-51900"/>
            <a:ext cx="8354750" cy="6914750"/>
          </a:xfrm>
          <a:custGeom>
            <a:avLst/>
            <a:gdLst/>
            <a:ahLst/>
            <a:cxnLst/>
            <a:rect l="l" t="t" r="r" b="b"/>
            <a:pathLst>
              <a:path w="334190" h="276590" extrusionOk="0">
                <a:moveTo>
                  <a:pt x="0" y="107755"/>
                </a:moveTo>
                <a:lnTo>
                  <a:pt x="74652" y="0"/>
                </a:lnTo>
                <a:lnTo>
                  <a:pt x="334190" y="1399"/>
                </a:lnTo>
                <a:lnTo>
                  <a:pt x="334190" y="276383"/>
                </a:lnTo>
                <a:lnTo>
                  <a:pt x="76773" y="276590"/>
                </a:lnTo>
                <a:lnTo>
                  <a:pt x="0" y="141341"/>
                </a:lnTo>
                <a:close/>
              </a:path>
            </a:pathLst>
          </a:custGeom>
          <a:solidFill>
            <a:schemeClr val="lt2"/>
          </a:solidFill>
          <a:ln w="9525" cap="flat" cmpd="sng">
            <a:solidFill>
              <a:schemeClr val="dk2"/>
            </a:solidFill>
            <a:prstDash val="solid"/>
            <a:round/>
            <a:headEnd type="none" w="med" len="med"/>
            <a:tailEnd type="none" w="med" len="med"/>
          </a:ln>
        </p:spPr>
      </p:sp>
      <p:grpSp>
        <p:nvGrpSpPr>
          <p:cNvPr id="250" name="Google Shape;250;p10"/>
          <p:cNvGrpSpPr/>
          <p:nvPr/>
        </p:nvGrpSpPr>
        <p:grpSpPr>
          <a:xfrm>
            <a:off x="159601" y="840110"/>
            <a:ext cx="3802920" cy="6017894"/>
            <a:chOff x="3246851" y="286060"/>
            <a:chExt cx="3802920" cy="6017894"/>
          </a:xfrm>
        </p:grpSpPr>
        <p:sp>
          <p:nvSpPr>
            <p:cNvPr id="251" name="Google Shape;251;p10"/>
            <p:cNvSpPr/>
            <p:nvPr/>
          </p:nvSpPr>
          <p:spPr>
            <a:xfrm>
              <a:off x="3608029" y="3831784"/>
              <a:ext cx="2866307" cy="2472170"/>
            </a:xfrm>
            <a:custGeom>
              <a:avLst/>
              <a:gdLst/>
              <a:ahLst/>
              <a:cxnLst/>
              <a:rect l="l" t="t" r="r" b="b"/>
              <a:pathLst>
                <a:path w="2866307" h="2472170" extrusionOk="0">
                  <a:moveTo>
                    <a:pt x="1354310" y="2199670"/>
                  </a:moveTo>
                  <a:cubicBezTo>
                    <a:pt x="1370715" y="2187030"/>
                    <a:pt x="1375018" y="2170535"/>
                    <a:pt x="1375018" y="2149916"/>
                  </a:cubicBezTo>
                  <a:cubicBezTo>
                    <a:pt x="1374480" y="1531889"/>
                    <a:pt x="1374328" y="913862"/>
                    <a:pt x="1374570" y="295835"/>
                  </a:cubicBezTo>
                  <a:cubicBezTo>
                    <a:pt x="1374570" y="286871"/>
                    <a:pt x="1373674" y="277458"/>
                    <a:pt x="1373225" y="267776"/>
                  </a:cubicBezTo>
                  <a:cubicBezTo>
                    <a:pt x="1361302" y="269390"/>
                    <a:pt x="1360495" y="278982"/>
                    <a:pt x="1356820" y="285705"/>
                  </a:cubicBezTo>
                  <a:cubicBezTo>
                    <a:pt x="983646" y="948493"/>
                    <a:pt x="610535" y="1611289"/>
                    <a:pt x="237486" y="2274077"/>
                  </a:cubicBezTo>
                  <a:cubicBezTo>
                    <a:pt x="234528" y="2279277"/>
                    <a:pt x="232287" y="2284745"/>
                    <a:pt x="229777" y="2290034"/>
                  </a:cubicBezTo>
                  <a:cubicBezTo>
                    <a:pt x="213102" y="2306260"/>
                    <a:pt x="216150" y="2325176"/>
                    <a:pt x="219378" y="2345795"/>
                  </a:cubicBezTo>
                  <a:cubicBezTo>
                    <a:pt x="228047" y="2406226"/>
                    <a:pt x="186092" y="2462237"/>
                    <a:pt x="125670" y="2470906"/>
                  </a:cubicBezTo>
                  <a:cubicBezTo>
                    <a:pt x="116257" y="2472260"/>
                    <a:pt x="106718" y="2472394"/>
                    <a:pt x="97278" y="2471300"/>
                  </a:cubicBezTo>
                  <a:cubicBezTo>
                    <a:pt x="14803" y="2461709"/>
                    <a:pt x="-22131" y="2386405"/>
                    <a:pt x="13010" y="2299627"/>
                  </a:cubicBezTo>
                  <a:cubicBezTo>
                    <a:pt x="30940" y="2278918"/>
                    <a:pt x="50393" y="2259464"/>
                    <a:pt x="78721" y="2253458"/>
                  </a:cubicBezTo>
                  <a:cubicBezTo>
                    <a:pt x="96651" y="2249603"/>
                    <a:pt x="101133" y="2233288"/>
                    <a:pt x="108395" y="2220378"/>
                  </a:cubicBezTo>
                  <a:cubicBezTo>
                    <a:pt x="368192" y="1759117"/>
                    <a:pt x="627900" y="1297821"/>
                    <a:pt x="887517" y="836497"/>
                  </a:cubicBezTo>
                  <a:cubicBezTo>
                    <a:pt x="999218" y="637929"/>
                    <a:pt x="1110111" y="438822"/>
                    <a:pt x="1223604" y="241240"/>
                  </a:cubicBezTo>
                  <a:cubicBezTo>
                    <a:pt x="1240996" y="211029"/>
                    <a:pt x="1240279" y="190142"/>
                    <a:pt x="1222170" y="161903"/>
                  </a:cubicBezTo>
                  <a:cubicBezTo>
                    <a:pt x="1189180" y="110356"/>
                    <a:pt x="1160224" y="56119"/>
                    <a:pt x="1127861" y="0"/>
                  </a:cubicBezTo>
                  <a:lnTo>
                    <a:pt x="1736206" y="0"/>
                  </a:lnTo>
                  <a:cubicBezTo>
                    <a:pt x="1702140" y="58988"/>
                    <a:pt x="1671660" y="114838"/>
                    <a:pt x="1638043" y="168716"/>
                  </a:cubicBezTo>
                  <a:cubicBezTo>
                    <a:pt x="1623071" y="192741"/>
                    <a:pt x="1623430" y="210850"/>
                    <a:pt x="1637505" y="235772"/>
                  </a:cubicBezTo>
                  <a:cubicBezTo>
                    <a:pt x="2009118" y="894203"/>
                    <a:pt x="2380051" y="1552983"/>
                    <a:pt x="2750294" y="2212131"/>
                  </a:cubicBezTo>
                  <a:cubicBezTo>
                    <a:pt x="2762844" y="2234543"/>
                    <a:pt x="2775484" y="2253458"/>
                    <a:pt x="2802648" y="2260271"/>
                  </a:cubicBezTo>
                  <a:cubicBezTo>
                    <a:pt x="2822729" y="2265381"/>
                    <a:pt x="2835100" y="2283401"/>
                    <a:pt x="2849354" y="2297564"/>
                  </a:cubicBezTo>
                  <a:cubicBezTo>
                    <a:pt x="2850698" y="2300792"/>
                    <a:pt x="2852133" y="2304019"/>
                    <a:pt x="2853567" y="2307246"/>
                  </a:cubicBezTo>
                  <a:cubicBezTo>
                    <a:pt x="2876517" y="2359690"/>
                    <a:pt x="2867552" y="2409713"/>
                    <a:pt x="2829004" y="2444048"/>
                  </a:cubicBezTo>
                  <a:cubicBezTo>
                    <a:pt x="2794113" y="2474850"/>
                    <a:pt x="2743839" y="2480947"/>
                    <a:pt x="2702601" y="2459378"/>
                  </a:cubicBezTo>
                  <a:cubicBezTo>
                    <a:pt x="2657061" y="2435352"/>
                    <a:pt x="2636353" y="2389722"/>
                    <a:pt x="2647110" y="2332796"/>
                  </a:cubicBezTo>
                  <a:cubicBezTo>
                    <a:pt x="2650866" y="2320102"/>
                    <a:pt x="2647433" y="2306368"/>
                    <a:pt x="2638146" y="2296937"/>
                  </a:cubicBezTo>
                  <a:cubicBezTo>
                    <a:pt x="2550112" y="2139517"/>
                    <a:pt x="2462527" y="1981828"/>
                    <a:pt x="2374045" y="1824587"/>
                  </a:cubicBezTo>
                  <a:cubicBezTo>
                    <a:pt x="2088250" y="1316826"/>
                    <a:pt x="1802159" y="808948"/>
                    <a:pt x="1515764" y="300945"/>
                  </a:cubicBezTo>
                  <a:lnTo>
                    <a:pt x="1494607" y="263383"/>
                  </a:lnTo>
                  <a:cubicBezTo>
                    <a:pt x="1483670" y="275754"/>
                    <a:pt x="1488063" y="286781"/>
                    <a:pt x="1488063" y="296553"/>
                  </a:cubicBezTo>
                  <a:cubicBezTo>
                    <a:pt x="1488063" y="912428"/>
                    <a:pt x="1487884" y="1528330"/>
                    <a:pt x="1487525" y="2144268"/>
                  </a:cubicBezTo>
                  <a:cubicBezTo>
                    <a:pt x="1487525" y="2165425"/>
                    <a:pt x="1488691" y="2184520"/>
                    <a:pt x="1507965" y="2197519"/>
                  </a:cubicBezTo>
                  <a:cubicBezTo>
                    <a:pt x="1534859" y="2264844"/>
                    <a:pt x="1510654" y="2322038"/>
                    <a:pt x="1450680" y="2334051"/>
                  </a:cubicBezTo>
                  <a:cubicBezTo>
                    <a:pt x="1418855" y="2342021"/>
                    <a:pt x="1385292" y="2330958"/>
                    <a:pt x="1364440" y="2305633"/>
                  </a:cubicBezTo>
                  <a:cubicBezTo>
                    <a:pt x="1336470" y="2273181"/>
                    <a:pt x="1338263" y="2237322"/>
                    <a:pt x="1354310" y="2199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2" name="Google Shape;252;p10"/>
            <p:cNvGrpSpPr/>
            <p:nvPr/>
          </p:nvGrpSpPr>
          <p:grpSpPr>
            <a:xfrm>
              <a:off x="3246851" y="286060"/>
              <a:ext cx="3802920" cy="3481447"/>
              <a:chOff x="3246851" y="286060"/>
              <a:chExt cx="3802920" cy="3481447"/>
            </a:xfrm>
          </p:grpSpPr>
          <p:sp>
            <p:nvSpPr>
              <p:cNvPr id="253" name="Google Shape;253;p10"/>
              <p:cNvSpPr/>
              <p:nvPr/>
            </p:nvSpPr>
            <p:spPr>
              <a:xfrm>
                <a:off x="3246851" y="286060"/>
                <a:ext cx="3802920" cy="3481447"/>
              </a:xfrm>
              <a:custGeom>
                <a:avLst/>
                <a:gdLst/>
                <a:ahLst/>
                <a:cxnLst/>
                <a:rect l="l" t="t" r="r" b="b"/>
                <a:pathLst>
                  <a:path w="3802920" h="3481447" extrusionOk="0">
                    <a:moveTo>
                      <a:pt x="1157587" y="3347192"/>
                    </a:moveTo>
                    <a:cubicBezTo>
                      <a:pt x="1137802" y="3347496"/>
                      <a:pt x="1121557" y="3362916"/>
                      <a:pt x="1120231" y="3382656"/>
                    </a:cubicBezTo>
                    <a:cubicBezTo>
                      <a:pt x="1119245" y="3407399"/>
                      <a:pt x="1134933" y="3418336"/>
                      <a:pt x="1157345" y="3422818"/>
                    </a:cubicBezTo>
                    <a:lnTo>
                      <a:pt x="1157345" y="3422639"/>
                    </a:lnTo>
                    <a:cubicBezTo>
                      <a:pt x="1179756" y="3419680"/>
                      <a:pt x="1195893" y="3407668"/>
                      <a:pt x="1196162" y="3384628"/>
                    </a:cubicBezTo>
                    <a:cubicBezTo>
                      <a:pt x="1195848" y="3363642"/>
                      <a:pt x="1178573" y="3346878"/>
                      <a:pt x="1157587" y="3347192"/>
                    </a:cubicBezTo>
                    <a:close/>
                    <a:moveTo>
                      <a:pt x="2428988" y="3346439"/>
                    </a:moveTo>
                    <a:cubicBezTo>
                      <a:pt x="2408083" y="3345219"/>
                      <a:pt x="2390144" y="3361186"/>
                      <a:pt x="2388925" y="3382091"/>
                    </a:cubicBezTo>
                    <a:cubicBezTo>
                      <a:pt x="2387715" y="3402997"/>
                      <a:pt x="2403672" y="3420935"/>
                      <a:pt x="2424587" y="3422155"/>
                    </a:cubicBezTo>
                    <a:cubicBezTo>
                      <a:pt x="2425779" y="3422226"/>
                      <a:pt x="2426980" y="3422235"/>
                      <a:pt x="2428181" y="3422190"/>
                    </a:cubicBezTo>
                    <a:cubicBezTo>
                      <a:pt x="2450773" y="3422459"/>
                      <a:pt x="2463502" y="3407399"/>
                      <a:pt x="2467895" y="3382298"/>
                    </a:cubicBezTo>
                    <a:cubicBezTo>
                      <a:pt x="2463323" y="3362665"/>
                      <a:pt x="2453462" y="3345990"/>
                      <a:pt x="2428988" y="3346439"/>
                    </a:cubicBezTo>
                    <a:close/>
                    <a:moveTo>
                      <a:pt x="2681255" y="3346170"/>
                    </a:moveTo>
                    <a:cubicBezTo>
                      <a:pt x="2657409" y="3346797"/>
                      <a:pt x="2644590" y="3361679"/>
                      <a:pt x="2645396" y="3385077"/>
                    </a:cubicBezTo>
                    <a:cubicBezTo>
                      <a:pt x="2644338" y="3404306"/>
                      <a:pt x="2659076" y="3420747"/>
                      <a:pt x="2678306" y="3421805"/>
                    </a:cubicBezTo>
                    <a:cubicBezTo>
                      <a:pt x="2679893" y="3421895"/>
                      <a:pt x="2681470" y="3421868"/>
                      <a:pt x="2683048" y="3421742"/>
                    </a:cubicBezTo>
                    <a:cubicBezTo>
                      <a:pt x="2705998" y="3420935"/>
                      <a:pt x="2718907" y="3406413"/>
                      <a:pt x="2719893" y="3381401"/>
                    </a:cubicBezTo>
                    <a:lnTo>
                      <a:pt x="2720341" y="3381401"/>
                    </a:lnTo>
                    <a:cubicBezTo>
                      <a:pt x="2717562" y="3359168"/>
                      <a:pt x="2705101" y="3345542"/>
                      <a:pt x="2681255" y="3346170"/>
                    </a:cubicBezTo>
                    <a:close/>
                    <a:moveTo>
                      <a:pt x="2045747" y="3346170"/>
                    </a:moveTo>
                    <a:cubicBezTo>
                      <a:pt x="2021991" y="3347246"/>
                      <a:pt x="2009261" y="3362127"/>
                      <a:pt x="2009888" y="3385525"/>
                    </a:cubicBezTo>
                    <a:cubicBezTo>
                      <a:pt x="2009198" y="3404772"/>
                      <a:pt x="2024232" y="3420935"/>
                      <a:pt x="2043479" y="3421635"/>
                    </a:cubicBezTo>
                    <a:cubicBezTo>
                      <a:pt x="2045344" y="3421697"/>
                      <a:pt x="2047217" y="3421617"/>
                      <a:pt x="2049064" y="3421384"/>
                    </a:cubicBezTo>
                    <a:cubicBezTo>
                      <a:pt x="2071297" y="3420667"/>
                      <a:pt x="2084654" y="3406143"/>
                      <a:pt x="2084654" y="3380505"/>
                    </a:cubicBezTo>
                    <a:lnTo>
                      <a:pt x="2085102" y="3380146"/>
                    </a:lnTo>
                    <a:cubicBezTo>
                      <a:pt x="2082233" y="3358720"/>
                      <a:pt x="2069503" y="3345094"/>
                      <a:pt x="2045747" y="3346170"/>
                    </a:cubicBezTo>
                    <a:close/>
                    <a:moveTo>
                      <a:pt x="2557900" y="3345990"/>
                    </a:moveTo>
                    <a:cubicBezTo>
                      <a:pt x="2533696" y="3344646"/>
                      <a:pt x="2520876" y="3358183"/>
                      <a:pt x="2517111" y="3380505"/>
                    </a:cubicBezTo>
                    <a:cubicBezTo>
                      <a:pt x="2517111" y="3404978"/>
                      <a:pt x="2529931" y="3419949"/>
                      <a:pt x="2552970" y="3421563"/>
                    </a:cubicBezTo>
                    <a:cubicBezTo>
                      <a:pt x="2573840" y="3422925"/>
                      <a:pt x="2591859" y="3407112"/>
                      <a:pt x="2593221" y="3386242"/>
                    </a:cubicBezTo>
                    <a:cubicBezTo>
                      <a:pt x="2594584" y="3365372"/>
                      <a:pt x="2578770" y="3347353"/>
                      <a:pt x="2557900" y="3345990"/>
                    </a:cubicBezTo>
                    <a:close/>
                    <a:moveTo>
                      <a:pt x="1544100" y="3345928"/>
                    </a:moveTo>
                    <a:cubicBezTo>
                      <a:pt x="1542065" y="3345802"/>
                      <a:pt x="1540021" y="3345847"/>
                      <a:pt x="1537986" y="3346080"/>
                    </a:cubicBezTo>
                    <a:cubicBezTo>
                      <a:pt x="1518568" y="3344897"/>
                      <a:pt x="1501858" y="3359680"/>
                      <a:pt x="1500675" y="3379106"/>
                    </a:cubicBezTo>
                    <a:cubicBezTo>
                      <a:pt x="1500558" y="3380971"/>
                      <a:pt x="1500594" y="3382853"/>
                      <a:pt x="1500782" y="3384718"/>
                    </a:cubicBezTo>
                    <a:cubicBezTo>
                      <a:pt x="1501231" y="3407399"/>
                      <a:pt x="1516829" y="3420218"/>
                      <a:pt x="1540227" y="3422639"/>
                    </a:cubicBezTo>
                    <a:cubicBezTo>
                      <a:pt x="1562012" y="3418336"/>
                      <a:pt x="1577520" y="3407219"/>
                      <a:pt x="1576624" y="3382835"/>
                    </a:cubicBezTo>
                    <a:cubicBezTo>
                      <a:pt x="1577834" y="3363660"/>
                      <a:pt x="1563275" y="3347138"/>
                      <a:pt x="1544100" y="3345928"/>
                    </a:cubicBezTo>
                    <a:close/>
                    <a:moveTo>
                      <a:pt x="1412211" y="3345901"/>
                    </a:moveTo>
                    <a:cubicBezTo>
                      <a:pt x="1388275" y="3345632"/>
                      <a:pt x="1374828" y="3360155"/>
                      <a:pt x="1374470" y="3383373"/>
                    </a:cubicBezTo>
                    <a:cubicBezTo>
                      <a:pt x="1372695" y="3402701"/>
                      <a:pt x="1386922" y="3419806"/>
                      <a:pt x="1406241" y="3421590"/>
                    </a:cubicBezTo>
                    <a:cubicBezTo>
                      <a:pt x="1408105" y="3421760"/>
                      <a:pt x="1409988" y="3421778"/>
                      <a:pt x="1411853" y="3421653"/>
                    </a:cubicBezTo>
                    <a:cubicBezTo>
                      <a:pt x="1434354" y="3421921"/>
                      <a:pt x="1448249" y="3407937"/>
                      <a:pt x="1449773" y="3383194"/>
                    </a:cubicBezTo>
                    <a:lnTo>
                      <a:pt x="1449863" y="3383015"/>
                    </a:lnTo>
                    <a:cubicBezTo>
                      <a:pt x="1447980" y="3360513"/>
                      <a:pt x="1436147" y="3346170"/>
                      <a:pt x="1412211" y="3345901"/>
                    </a:cubicBezTo>
                    <a:close/>
                    <a:moveTo>
                      <a:pt x="1284464" y="3345901"/>
                    </a:moveTo>
                    <a:cubicBezTo>
                      <a:pt x="1260528" y="3346618"/>
                      <a:pt x="1248695" y="3361051"/>
                      <a:pt x="1246902" y="3383911"/>
                    </a:cubicBezTo>
                    <a:lnTo>
                      <a:pt x="1246992" y="3383732"/>
                    </a:lnTo>
                    <a:cubicBezTo>
                      <a:pt x="1248964" y="3408116"/>
                      <a:pt x="1263038" y="3421921"/>
                      <a:pt x="1285629" y="3421653"/>
                    </a:cubicBezTo>
                    <a:cubicBezTo>
                      <a:pt x="1306535" y="3420362"/>
                      <a:pt x="1322439" y="3402378"/>
                      <a:pt x="1321148" y="3381473"/>
                    </a:cubicBezTo>
                    <a:cubicBezTo>
                      <a:pt x="1319946" y="3361921"/>
                      <a:pt x="1304043" y="3346501"/>
                      <a:pt x="1284464" y="3345901"/>
                    </a:cubicBezTo>
                    <a:close/>
                    <a:moveTo>
                      <a:pt x="902119" y="3345901"/>
                    </a:moveTo>
                    <a:cubicBezTo>
                      <a:pt x="881187" y="3346457"/>
                      <a:pt x="864656" y="3363875"/>
                      <a:pt x="865212" y="3384808"/>
                    </a:cubicBezTo>
                    <a:cubicBezTo>
                      <a:pt x="865767" y="3405740"/>
                      <a:pt x="883186" y="3422271"/>
                      <a:pt x="904118" y="3421715"/>
                    </a:cubicBezTo>
                    <a:cubicBezTo>
                      <a:pt x="904585" y="3421706"/>
                      <a:pt x="905060" y="3421679"/>
                      <a:pt x="905526" y="3421653"/>
                    </a:cubicBezTo>
                    <a:cubicBezTo>
                      <a:pt x="928207" y="3420577"/>
                      <a:pt x="941474" y="3406054"/>
                      <a:pt x="942102" y="3380505"/>
                    </a:cubicBezTo>
                    <a:cubicBezTo>
                      <a:pt x="938427" y="3359079"/>
                      <a:pt x="926055" y="3344646"/>
                      <a:pt x="902119" y="3345901"/>
                    </a:cubicBezTo>
                    <a:close/>
                    <a:moveTo>
                      <a:pt x="2300569" y="3345497"/>
                    </a:moveTo>
                    <a:cubicBezTo>
                      <a:pt x="2279573" y="3345820"/>
                      <a:pt x="2262819" y="3363095"/>
                      <a:pt x="2263141" y="3384090"/>
                    </a:cubicBezTo>
                    <a:cubicBezTo>
                      <a:pt x="2263141" y="3407399"/>
                      <a:pt x="2278919" y="3419770"/>
                      <a:pt x="2301779" y="3422728"/>
                    </a:cubicBezTo>
                    <a:lnTo>
                      <a:pt x="2301869" y="3422370"/>
                    </a:lnTo>
                    <a:cubicBezTo>
                      <a:pt x="2323922" y="3418246"/>
                      <a:pt x="2339969" y="3406861"/>
                      <a:pt x="2339162" y="3382925"/>
                    </a:cubicBezTo>
                    <a:cubicBezTo>
                      <a:pt x="2338839" y="3361930"/>
                      <a:pt x="2321564" y="3345175"/>
                      <a:pt x="2300569" y="3345497"/>
                    </a:cubicBezTo>
                    <a:close/>
                    <a:moveTo>
                      <a:pt x="2174121" y="3345273"/>
                    </a:moveTo>
                    <a:cubicBezTo>
                      <a:pt x="2149290" y="3347604"/>
                      <a:pt x="2135573" y="3361948"/>
                      <a:pt x="2136021" y="3384539"/>
                    </a:cubicBezTo>
                    <a:cubicBezTo>
                      <a:pt x="2135250" y="3404324"/>
                      <a:pt x="2150670" y="3420998"/>
                      <a:pt x="2170455" y="3421769"/>
                    </a:cubicBezTo>
                    <a:cubicBezTo>
                      <a:pt x="2171979" y="3421823"/>
                      <a:pt x="2173503" y="3421787"/>
                      <a:pt x="2175018" y="3421653"/>
                    </a:cubicBezTo>
                    <a:cubicBezTo>
                      <a:pt x="2194453" y="3422603"/>
                      <a:pt x="2210976" y="3407623"/>
                      <a:pt x="2211926" y="3388187"/>
                    </a:cubicBezTo>
                    <a:cubicBezTo>
                      <a:pt x="2212015" y="3386367"/>
                      <a:pt x="2211962" y="3384548"/>
                      <a:pt x="2211773" y="3382746"/>
                    </a:cubicBezTo>
                    <a:cubicBezTo>
                      <a:pt x="2210967" y="3358900"/>
                      <a:pt x="2196265" y="3347425"/>
                      <a:pt x="2174032" y="3345453"/>
                    </a:cubicBezTo>
                    <a:close/>
                    <a:moveTo>
                      <a:pt x="1916655" y="3345273"/>
                    </a:moveTo>
                    <a:lnTo>
                      <a:pt x="1916706" y="3345292"/>
                    </a:lnTo>
                    <a:lnTo>
                      <a:pt x="1892428" y="3356860"/>
                    </a:lnTo>
                    <a:cubicBezTo>
                      <a:pt x="1886220" y="3363024"/>
                      <a:pt x="1882410" y="3371764"/>
                      <a:pt x="1882500" y="3383911"/>
                    </a:cubicBezTo>
                    <a:cubicBezTo>
                      <a:pt x="1882500" y="3404709"/>
                      <a:pt x="1899353" y="3421563"/>
                      <a:pt x="1920151" y="3421563"/>
                    </a:cubicBezTo>
                    <a:cubicBezTo>
                      <a:pt x="1940950" y="3421563"/>
                      <a:pt x="1957803" y="3404709"/>
                      <a:pt x="1957803" y="3383911"/>
                    </a:cubicBezTo>
                    <a:cubicBezTo>
                      <a:pt x="1957624" y="3372212"/>
                      <a:pt x="1954061" y="3363068"/>
                      <a:pt x="1947180" y="3356591"/>
                    </a:cubicBezTo>
                    <a:lnTo>
                      <a:pt x="1916706" y="3345292"/>
                    </a:lnTo>
                    <a:lnTo>
                      <a:pt x="1916745" y="3345273"/>
                    </a:lnTo>
                    <a:close/>
                    <a:moveTo>
                      <a:pt x="1030942" y="3345184"/>
                    </a:moveTo>
                    <a:cubicBezTo>
                      <a:pt x="1007544" y="3347514"/>
                      <a:pt x="993022" y="3360424"/>
                      <a:pt x="992753" y="3383553"/>
                    </a:cubicBezTo>
                    <a:cubicBezTo>
                      <a:pt x="993774" y="3404620"/>
                      <a:pt x="1011677" y="3420873"/>
                      <a:pt x="1032744" y="3419851"/>
                    </a:cubicBezTo>
                    <a:cubicBezTo>
                      <a:pt x="1052386" y="3418892"/>
                      <a:pt x="1068092" y="3403194"/>
                      <a:pt x="1069042" y="3383553"/>
                    </a:cubicBezTo>
                    <a:cubicBezTo>
                      <a:pt x="1068863" y="3360603"/>
                      <a:pt x="1054430" y="3347694"/>
                      <a:pt x="1030942" y="3345363"/>
                    </a:cubicBezTo>
                    <a:close/>
                    <a:moveTo>
                      <a:pt x="1794287" y="3345094"/>
                    </a:moveTo>
                    <a:cubicBezTo>
                      <a:pt x="1771517" y="3346708"/>
                      <a:pt x="1756456" y="3358093"/>
                      <a:pt x="1755291" y="3381939"/>
                    </a:cubicBezTo>
                    <a:cubicBezTo>
                      <a:pt x="1752951" y="3401258"/>
                      <a:pt x="1766711" y="3418811"/>
                      <a:pt x="1786030" y="3421150"/>
                    </a:cubicBezTo>
                    <a:cubicBezTo>
                      <a:pt x="1787877" y="3421375"/>
                      <a:pt x="1789742" y="3421455"/>
                      <a:pt x="1791598" y="3421384"/>
                    </a:cubicBezTo>
                    <a:cubicBezTo>
                      <a:pt x="1811293" y="3423463"/>
                      <a:pt x="1828945" y="3409192"/>
                      <a:pt x="1831033" y="3389496"/>
                    </a:cubicBezTo>
                    <a:cubicBezTo>
                      <a:pt x="1831186" y="3387999"/>
                      <a:pt x="1831248" y="3386493"/>
                      <a:pt x="1831222" y="3384987"/>
                    </a:cubicBezTo>
                    <a:cubicBezTo>
                      <a:pt x="1832118" y="3362575"/>
                      <a:pt x="1818133" y="3348590"/>
                      <a:pt x="1794197" y="3345453"/>
                    </a:cubicBezTo>
                    <a:close/>
                    <a:moveTo>
                      <a:pt x="1662237" y="3345094"/>
                    </a:moveTo>
                    <a:cubicBezTo>
                      <a:pt x="1642514" y="3349128"/>
                      <a:pt x="1627095" y="3361230"/>
                      <a:pt x="1627902" y="3384718"/>
                    </a:cubicBezTo>
                    <a:cubicBezTo>
                      <a:pt x="1628494" y="3405758"/>
                      <a:pt x="1646038" y="3422334"/>
                      <a:pt x="1667078" y="3421742"/>
                    </a:cubicBezTo>
                    <a:cubicBezTo>
                      <a:pt x="1688118" y="3421150"/>
                      <a:pt x="1704694" y="3403607"/>
                      <a:pt x="1704102" y="3382567"/>
                    </a:cubicBezTo>
                    <a:cubicBezTo>
                      <a:pt x="1703026" y="3359617"/>
                      <a:pt x="1688503" y="3346887"/>
                      <a:pt x="1662147" y="3345273"/>
                    </a:cubicBezTo>
                    <a:close/>
                    <a:moveTo>
                      <a:pt x="2770544" y="3285927"/>
                    </a:moveTo>
                    <a:cubicBezTo>
                      <a:pt x="2801293" y="3285927"/>
                      <a:pt x="2811423" y="3292202"/>
                      <a:pt x="2809719" y="3324565"/>
                    </a:cubicBezTo>
                    <a:cubicBezTo>
                      <a:pt x="2804520" y="3420129"/>
                      <a:pt x="2743201" y="3481447"/>
                      <a:pt x="2647637" y="3481447"/>
                    </a:cubicBezTo>
                    <a:cubicBezTo>
                      <a:pt x="2078495" y="3481447"/>
                      <a:pt x="1509388" y="3481447"/>
                      <a:pt x="940309" y="3481447"/>
                    </a:cubicBezTo>
                    <a:cubicBezTo>
                      <a:pt x="839097" y="3481447"/>
                      <a:pt x="777331" y="3417349"/>
                      <a:pt x="777241" y="3315779"/>
                    </a:cubicBezTo>
                    <a:cubicBezTo>
                      <a:pt x="777241" y="3292471"/>
                      <a:pt x="783337" y="3285927"/>
                      <a:pt x="806735" y="3286106"/>
                    </a:cubicBezTo>
                    <a:cubicBezTo>
                      <a:pt x="932241" y="3287272"/>
                      <a:pt x="1058554" y="3286644"/>
                      <a:pt x="1184508" y="3286644"/>
                    </a:cubicBezTo>
                    <a:lnTo>
                      <a:pt x="1794018" y="3286644"/>
                    </a:lnTo>
                    <a:cubicBezTo>
                      <a:pt x="2119527" y="3286644"/>
                      <a:pt x="2445035" y="3287092"/>
                      <a:pt x="2770544" y="3285927"/>
                    </a:cubicBezTo>
                    <a:close/>
                    <a:moveTo>
                      <a:pt x="785130" y="2939799"/>
                    </a:moveTo>
                    <a:cubicBezTo>
                      <a:pt x="776793" y="2939799"/>
                      <a:pt x="768456" y="2939799"/>
                      <a:pt x="760118" y="2940337"/>
                    </a:cubicBezTo>
                    <a:cubicBezTo>
                      <a:pt x="749029" y="2940086"/>
                      <a:pt x="739840" y="2948871"/>
                      <a:pt x="739589" y="2959961"/>
                    </a:cubicBezTo>
                    <a:cubicBezTo>
                      <a:pt x="739589" y="2960203"/>
                      <a:pt x="739589" y="2960445"/>
                      <a:pt x="739589" y="2960687"/>
                    </a:cubicBezTo>
                    <a:cubicBezTo>
                      <a:pt x="739051" y="2975030"/>
                      <a:pt x="747747" y="2982202"/>
                      <a:pt x="761822" y="2982650"/>
                    </a:cubicBezTo>
                    <a:cubicBezTo>
                      <a:pt x="771324" y="2982650"/>
                      <a:pt x="780827" y="2982650"/>
                      <a:pt x="790329" y="2982650"/>
                    </a:cubicBezTo>
                    <a:lnTo>
                      <a:pt x="1792225" y="2982471"/>
                    </a:lnTo>
                    <a:lnTo>
                      <a:pt x="2797617" y="2982471"/>
                    </a:lnTo>
                    <a:cubicBezTo>
                      <a:pt x="2807120" y="2982471"/>
                      <a:pt x="2816622" y="2982471"/>
                      <a:pt x="2826125" y="2982471"/>
                    </a:cubicBezTo>
                    <a:cubicBezTo>
                      <a:pt x="2837707" y="2982390"/>
                      <a:pt x="2847040" y="2972941"/>
                      <a:pt x="2846959" y="2961359"/>
                    </a:cubicBezTo>
                    <a:cubicBezTo>
                      <a:pt x="2846887" y="2950575"/>
                      <a:pt x="2838657" y="2941601"/>
                      <a:pt x="2827918" y="2940606"/>
                    </a:cubicBezTo>
                    <a:cubicBezTo>
                      <a:pt x="2818442" y="2939709"/>
                      <a:pt x="2808922" y="2939440"/>
                      <a:pt x="2799410" y="2939799"/>
                    </a:cubicBezTo>
                    <a:close/>
                    <a:moveTo>
                      <a:pt x="360749" y="2696594"/>
                    </a:moveTo>
                    <a:cubicBezTo>
                      <a:pt x="426811" y="2696738"/>
                      <a:pt x="426811" y="2706740"/>
                      <a:pt x="426811" y="2792240"/>
                    </a:cubicBezTo>
                    <a:cubicBezTo>
                      <a:pt x="426811" y="2828099"/>
                      <a:pt x="426005" y="2863420"/>
                      <a:pt x="426811" y="2898920"/>
                    </a:cubicBezTo>
                    <a:cubicBezTo>
                      <a:pt x="427439" y="2917836"/>
                      <a:pt x="423226" y="2925814"/>
                      <a:pt x="401889" y="2925814"/>
                    </a:cubicBezTo>
                    <a:cubicBezTo>
                      <a:pt x="301126" y="2928772"/>
                      <a:pt x="301126" y="2929490"/>
                      <a:pt x="301126" y="2828906"/>
                    </a:cubicBezTo>
                    <a:lnTo>
                      <a:pt x="301305" y="2811425"/>
                    </a:lnTo>
                    <a:cubicBezTo>
                      <a:pt x="301305" y="2782917"/>
                      <a:pt x="302381" y="2754499"/>
                      <a:pt x="301305" y="2726081"/>
                    </a:cubicBezTo>
                    <a:cubicBezTo>
                      <a:pt x="300319" y="2705641"/>
                      <a:pt x="304802" y="2697304"/>
                      <a:pt x="328200" y="2696945"/>
                    </a:cubicBezTo>
                    <a:cubicBezTo>
                      <a:pt x="340527" y="2696755"/>
                      <a:pt x="351312" y="2696574"/>
                      <a:pt x="360749" y="2696594"/>
                    </a:cubicBezTo>
                    <a:close/>
                    <a:moveTo>
                      <a:pt x="2743291" y="2674981"/>
                    </a:moveTo>
                    <a:cubicBezTo>
                      <a:pt x="2666553" y="2674981"/>
                      <a:pt x="2666553" y="2674981"/>
                      <a:pt x="2666553" y="2751899"/>
                    </a:cubicBezTo>
                    <a:cubicBezTo>
                      <a:pt x="2666553" y="2834016"/>
                      <a:pt x="2666553" y="2834016"/>
                      <a:pt x="2749028" y="2834016"/>
                    </a:cubicBezTo>
                    <a:cubicBezTo>
                      <a:pt x="2825587" y="2833657"/>
                      <a:pt x="2825587" y="2833657"/>
                      <a:pt x="2825587" y="2756919"/>
                    </a:cubicBezTo>
                    <a:cubicBezTo>
                      <a:pt x="2825587" y="2674981"/>
                      <a:pt x="2825587" y="2674981"/>
                      <a:pt x="2743291" y="2674981"/>
                    </a:cubicBezTo>
                    <a:close/>
                    <a:moveTo>
                      <a:pt x="2474977" y="2674981"/>
                    </a:moveTo>
                    <a:cubicBezTo>
                      <a:pt x="2394295" y="2674981"/>
                      <a:pt x="2394295" y="2674981"/>
                      <a:pt x="2394295" y="2755664"/>
                    </a:cubicBezTo>
                    <a:cubicBezTo>
                      <a:pt x="2394295" y="2834374"/>
                      <a:pt x="2394295" y="2834374"/>
                      <a:pt x="2473453" y="2834374"/>
                    </a:cubicBezTo>
                    <a:cubicBezTo>
                      <a:pt x="2552612" y="2834374"/>
                      <a:pt x="2554136" y="2834374"/>
                      <a:pt x="2554136" y="2753692"/>
                    </a:cubicBezTo>
                    <a:cubicBezTo>
                      <a:pt x="2553867" y="2674981"/>
                      <a:pt x="2553867" y="2674981"/>
                      <a:pt x="2474977" y="2674981"/>
                    </a:cubicBezTo>
                    <a:close/>
                    <a:moveTo>
                      <a:pt x="2194651" y="2674892"/>
                    </a:moveTo>
                    <a:cubicBezTo>
                      <a:pt x="2121051" y="2674892"/>
                      <a:pt x="2121051" y="2674892"/>
                      <a:pt x="2121051" y="2748851"/>
                    </a:cubicBezTo>
                    <a:cubicBezTo>
                      <a:pt x="2121051" y="2834195"/>
                      <a:pt x="2121051" y="2834195"/>
                      <a:pt x="2205050" y="2834195"/>
                    </a:cubicBezTo>
                    <a:cubicBezTo>
                      <a:pt x="2281877" y="2834195"/>
                      <a:pt x="2281877" y="2834195"/>
                      <a:pt x="2281877" y="2756291"/>
                    </a:cubicBezTo>
                    <a:cubicBezTo>
                      <a:pt x="2281877" y="2674892"/>
                      <a:pt x="2281877" y="2674892"/>
                      <a:pt x="2201823" y="2674892"/>
                    </a:cubicBezTo>
                    <a:close/>
                    <a:moveTo>
                      <a:pt x="1927772" y="2674892"/>
                    </a:moveTo>
                    <a:cubicBezTo>
                      <a:pt x="1848344" y="2674892"/>
                      <a:pt x="1848344" y="2674892"/>
                      <a:pt x="1848344" y="2752795"/>
                    </a:cubicBezTo>
                    <a:cubicBezTo>
                      <a:pt x="1848344" y="2834195"/>
                      <a:pt x="1848344" y="2834195"/>
                      <a:pt x="1928220" y="2834195"/>
                    </a:cubicBezTo>
                    <a:cubicBezTo>
                      <a:pt x="2009799" y="2834195"/>
                      <a:pt x="2009799" y="2834195"/>
                      <a:pt x="2009799" y="2754140"/>
                    </a:cubicBezTo>
                    <a:cubicBezTo>
                      <a:pt x="2009799" y="2674085"/>
                      <a:pt x="2009799" y="2674892"/>
                      <a:pt x="1927772" y="2674892"/>
                    </a:cubicBezTo>
                    <a:close/>
                    <a:moveTo>
                      <a:pt x="1659010" y="2674623"/>
                    </a:moveTo>
                    <a:cubicBezTo>
                      <a:pt x="1576714" y="2674623"/>
                      <a:pt x="1576714" y="2674623"/>
                      <a:pt x="1576714" y="2757009"/>
                    </a:cubicBezTo>
                    <a:cubicBezTo>
                      <a:pt x="1576714" y="2833657"/>
                      <a:pt x="1576714" y="2833657"/>
                      <a:pt x="1654079" y="2833657"/>
                    </a:cubicBezTo>
                    <a:cubicBezTo>
                      <a:pt x="1736823" y="2833657"/>
                      <a:pt x="1736823" y="2833657"/>
                      <a:pt x="1736823" y="2751092"/>
                    </a:cubicBezTo>
                    <a:cubicBezTo>
                      <a:pt x="1736823" y="2674623"/>
                      <a:pt x="1736823" y="2674623"/>
                      <a:pt x="1659010" y="2674623"/>
                    </a:cubicBezTo>
                    <a:close/>
                    <a:moveTo>
                      <a:pt x="1381104" y="2674623"/>
                    </a:moveTo>
                    <a:cubicBezTo>
                      <a:pt x="1304993" y="2674623"/>
                      <a:pt x="1304993" y="2674623"/>
                      <a:pt x="1304993" y="2751899"/>
                    </a:cubicBezTo>
                    <a:cubicBezTo>
                      <a:pt x="1304993" y="2833657"/>
                      <a:pt x="1304993" y="2833657"/>
                      <a:pt x="1387379" y="2833657"/>
                    </a:cubicBezTo>
                    <a:cubicBezTo>
                      <a:pt x="1463579" y="2833657"/>
                      <a:pt x="1463579" y="2833657"/>
                      <a:pt x="1463579" y="2756291"/>
                    </a:cubicBezTo>
                    <a:cubicBezTo>
                      <a:pt x="1463579" y="2674623"/>
                      <a:pt x="1463579" y="2674623"/>
                      <a:pt x="1381104" y="2674623"/>
                    </a:cubicBezTo>
                    <a:close/>
                    <a:moveTo>
                      <a:pt x="1115480" y="2674623"/>
                    </a:moveTo>
                    <a:cubicBezTo>
                      <a:pt x="1033183" y="2674623"/>
                      <a:pt x="1033183" y="2674623"/>
                      <a:pt x="1033183" y="2756381"/>
                    </a:cubicBezTo>
                    <a:cubicBezTo>
                      <a:pt x="1033542" y="2833657"/>
                      <a:pt x="1033542" y="2833657"/>
                      <a:pt x="1109473" y="2833657"/>
                    </a:cubicBezTo>
                    <a:cubicBezTo>
                      <a:pt x="1191769" y="2833657"/>
                      <a:pt x="1191769" y="2833657"/>
                      <a:pt x="1191769" y="2751719"/>
                    </a:cubicBezTo>
                    <a:cubicBezTo>
                      <a:pt x="1191769" y="2674623"/>
                      <a:pt x="1191769" y="2674623"/>
                      <a:pt x="1115480" y="2674623"/>
                    </a:cubicBezTo>
                    <a:close/>
                    <a:moveTo>
                      <a:pt x="839008" y="2674623"/>
                    </a:moveTo>
                    <a:cubicBezTo>
                      <a:pt x="759939" y="2674623"/>
                      <a:pt x="759939" y="2674623"/>
                      <a:pt x="759939" y="2753423"/>
                    </a:cubicBezTo>
                    <a:cubicBezTo>
                      <a:pt x="759939" y="2833657"/>
                      <a:pt x="759939" y="2833657"/>
                      <a:pt x="841339" y="2833657"/>
                    </a:cubicBezTo>
                    <a:cubicBezTo>
                      <a:pt x="920139" y="2833657"/>
                      <a:pt x="920139" y="2833657"/>
                      <a:pt x="920139" y="2754678"/>
                    </a:cubicBezTo>
                    <a:cubicBezTo>
                      <a:pt x="920139" y="2675699"/>
                      <a:pt x="920139" y="2674623"/>
                      <a:pt x="839008" y="2674623"/>
                    </a:cubicBezTo>
                    <a:close/>
                    <a:moveTo>
                      <a:pt x="108474" y="2640288"/>
                    </a:moveTo>
                    <a:cubicBezTo>
                      <a:pt x="160021" y="2658845"/>
                      <a:pt x="209506" y="2677043"/>
                      <a:pt x="259350" y="2694076"/>
                    </a:cubicBezTo>
                    <a:cubicBezTo>
                      <a:pt x="271632" y="2698290"/>
                      <a:pt x="271004" y="2706985"/>
                      <a:pt x="271004" y="2716578"/>
                    </a:cubicBezTo>
                    <a:cubicBezTo>
                      <a:pt x="271004" y="2779331"/>
                      <a:pt x="271004" y="2842084"/>
                      <a:pt x="271004" y="2905464"/>
                    </a:cubicBezTo>
                    <a:cubicBezTo>
                      <a:pt x="271004" y="2917028"/>
                      <a:pt x="269749" y="2925993"/>
                      <a:pt x="256930" y="2930386"/>
                    </a:cubicBezTo>
                    <a:cubicBezTo>
                      <a:pt x="208072" y="2947688"/>
                      <a:pt x="159304" y="2965259"/>
                      <a:pt x="108474" y="2983278"/>
                    </a:cubicBezTo>
                    <a:close/>
                    <a:moveTo>
                      <a:pt x="764601" y="2526616"/>
                    </a:moveTo>
                    <a:cubicBezTo>
                      <a:pt x="749271" y="2526616"/>
                      <a:pt x="738693" y="2533429"/>
                      <a:pt x="739141" y="2549476"/>
                    </a:cubicBezTo>
                    <a:cubicBezTo>
                      <a:pt x="739141" y="2563640"/>
                      <a:pt x="749450" y="2569826"/>
                      <a:pt x="763346" y="2569646"/>
                    </a:cubicBezTo>
                    <a:cubicBezTo>
                      <a:pt x="772848" y="2569646"/>
                      <a:pt x="782351" y="2569646"/>
                      <a:pt x="791854" y="2569646"/>
                    </a:cubicBezTo>
                    <a:lnTo>
                      <a:pt x="1794108" y="2569377"/>
                    </a:lnTo>
                    <a:lnTo>
                      <a:pt x="2796183" y="2569377"/>
                    </a:lnTo>
                    <a:cubicBezTo>
                      <a:pt x="2806851" y="2569377"/>
                      <a:pt x="2817608" y="2569377"/>
                      <a:pt x="2828277" y="2568660"/>
                    </a:cubicBezTo>
                    <a:cubicBezTo>
                      <a:pt x="2838209" y="2568526"/>
                      <a:pt x="2846313" y="2560655"/>
                      <a:pt x="2846744" y="2550731"/>
                    </a:cubicBezTo>
                    <a:cubicBezTo>
                      <a:pt x="2848644" y="2539955"/>
                      <a:pt x="2841446" y="2529682"/>
                      <a:pt x="2830670" y="2527781"/>
                    </a:cubicBezTo>
                    <a:cubicBezTo>
                      <a:pt x="2830267" y="2527709"/>
                      <a:pt x="2829854" y="2527647"/>
                      <a:pt x="2829442" y="2527602"/>
                    </a:cubicBezTo>
                    <a:cubicBezTo>
                      <a:pt x="2820020" y="2526418"/>
                      <a:pt x="2810509" y="2526087"/>
                      <a:pt x="2801023" y="2526616"/>
                    </a:cubicBezTo>
                    <a:close/>
                    <a:moveTo>
                      <a:pt x="3196905" y="1796979"/>
                    </a:moveTo>
                    <a:cubicBezTo>
                      <a:pt x="3261092" y="1798682"/>
                      <a:pt x="3325280" y="1798324"/>
                      <a:pt x="3389467" y="1796979"/>
                    </a:cubicBezTo>
                    <a:cubicBezTo>
                      <a:pt x="3409369" y="1796979"/>
                      <a:pt x="3416361" y="1802179"/>
                      <a:pt x="3416361" y="1822797"/>
                    </a:cubicBezTo>
                    <a:cubicBezTo>
                      <a:pt x="3415706" y="2093890"/>
                      <a:pt x="3415706" y="2364983"/>
                      <a:pt x="3416361" y="2636075"/>
                    </a:cubicBezTo>
                    <a:cubicBezTo>
                      <a:pt x="3416361" y="2658308"/>
                      <a:pt x="3407396" y="2660908"/>
                      <a:pt x="3388749" y="2660728"/>
                    </a:cubicBezTo>
                    <a:cubicBezTo>
                      <a:pt x="3325996" y="2659922"/>
                      <a:pt x="3262706" y="2659205"/>
                      <a:pt x="3199774" y="2660728"/>
                    </a:cubicBezTo>
                    <a:cubicBezTo>
                      <a:pt x="3175031" y="2661356"/>
                      <a:pt x="3167680" y="2654722"/>
                      <a:pt x="3167949" y="2629352"/>
                    </a:cubicBezTo>
                    <a:cubicBezTo>
                      <a:pt x="3168845" y="2497033"/>
                      <a:pt x="3168218" y="2363817"/>
                      <a:pt x="3168218" y="2230691"/>
                    </a:cubicBezTo>
                    <a:cubicBezTo>
                      <a:pt x="3168218" y="2096221"/>
                      <a:pt x="3168218" y="1961750"/>
                      <a:pt x="3167680" y="1827280"/>
                    </a:cubicBezTo>
                    <a:cubicBezTo>
                      <a:pt x="3167680" y="1804599"/>
                      <a:pt x="3172700" y="1796351"/>
                      <a:pt x="3196905" y="1796979"/>
                    </a:cubicBezTo>
                    <a:close/>
                    <a:moveTo>
                      <a:pt x="616317" y="1763002"/>
                    </a:moveTo>
                    <a:cubicBezTo>
                      <a:pt x="528193" y="1763352"/>
                      <a:pt x="457032" y="1835079"/>
                      <a:pt x="457381" y="1923202"/>
                    </a:cubicBezTo>
                    <a:cubicBezTo>
                      <a:pt x="457381" y="1923327"/>
                      <a:pt x="457381" y="1923444"/>
                      <a:pt x="457381" y="1923560"/>
                    </a:cubicBezTo>
                    <a:cubicBezTo>
                      <a:pt x="458986" y="2011074"/>
                      <a:pt x="530058" y="2081348"/>
                      <a:pt x="617580" y="2081967"/>
                    </a:cubicBezTo>
                    <a:lnTo>
                      <a:pt x="617580" y="2082146"/>
                    </a:lnTo>
                    <a:cubicBezTo>
                      <a:pt x="705712" y="2081796"/>
                      <a:pt x="776865" y="2010070"/>
                      <a:pt x="776525" y="1921947"/>
                    </a:cubicBezTo>
                    <a:cubicBezTo>
                      <a:pt x="776175" y="1833815"/>
                      <a:pt x="704449" y="1762653"/>
                      <a:pt x="616317" y="1763002"/>
                    </a:cubicBezTo>
                    <a:close/>
                    <a:moveTo>
                      <a:pt x="3799513" y="1577433"/>
                    </a:moveTo>
                    <a:cubicBezTo>
                      <a:pt x="3800652" y="1608872"/>
                      <a:pt x="3801782" y="1640338"/>
                      <a:pt x="3802920" y="1671831"/>
                    </a:cubicBezTo>
                    <a:cubicBezTo>
                      <a:pt x="3802472" y="1707063"/>
                      <a:pt x="3802472" y="1742294"/>
                      <a:pt x="3802382" y="1777525"/>
                    </a:cubicBezTo>
                    <a:lnTo>
                      <a:pt x="3802382" y="1875689"/>
                    </a:lnTo>
                    <a:cubicBezTo>
                      <a:pt x="3802382" y="1908858"/>
                      <a:pt x="3802382" y="1942028"/>
                      <a:pt x="3802382" y="1975197"/>
                    </a:cubicBezTo>
                    <a:lnTo>
                      <a:pt x="3802382" y="2097745"/>
                    </a:lnTo>
                    <a:cubicBezTo>
                      <a:pt x="3802382" y="2121591"/>
                      <a:pt x="3802382" y="2145526"/>
                      <a:pt x="3802382" y="2169462"/>
                    </a:cubicBezTo>
                    <a:lnTo>
                      <a:pt x="3802382" y="2254089"/>
                    </a:lnTo>
                    <a:cubicBezTo>
                      <a:pt x="3802382" y="2279307"/>
                      <a:pt x="3802382" y="2304498"/>
                      <a:pt x="3802382" y="2329662"/>
                    </a:cubicBezTo>
                    <a:cubicBezTo>
                      <a:pt x="3802382" y="2372692"/>
                      <a:pt x="3802382" y="2415750"/>
                      <a:pt x="3802382" y="2458843"/>
                    </a:cubicBezTo>
                    <a:cubicBezTo>
                      <a:pt x="3802382" y="2493178"/>
                      <a:pt x="3802382" y="2527602"/>
                      <a:pt x="3802382" y="2562027"/>
                    </a:cubicBezTo>
                    <a:cubicBezTo>
                      <a:pt x="3802382" y="2596451"/>
                      <a:pt x="3802382" y="2630069"/>
                      <a:pt x="3802382" y="2664045"/>
                    </a:cubicBezTo>
                    <a:lnTo>
                      <a:pt x="3802920" y="2775028"/>
                    </a:lnTo>
                    <a:cubicBezTo>
                      <a:pt x="3802920" y="2809811"/>
                      <a:pt x="3801934" y="2844505"/>
                      <a:pt x="3801486" y="2879288"/>
                    </a:cubicBezTo>
                    <a:cubicBezTo>
                      <a:pt x="3779253" y="2872743"/>
                      <a:pt x="3763027" y="2856517"/>
                      <a:pt x="3744560" y="2843967"/>
                    </a:cubicBezTo>
                    <a:cubicBezTo>
                      <a:pt x="3665132" y="2790178"/>
                      <a:pt x="3586691" y="2734597"/>
                      <a:pt x="3506816" y="2681347"/>
                    </a:cubicBezTo>
                    <a:cubicBezTo>
                      <a:pt x="3487138" y="2670473"/>
                      <a:pt x="3475439" y="2649289"/>
                      <a:pt x="3476695" y="2626842"/>
                    </a:cubicBezTo>
                    <a:cubicBezTo>
                      <a:pt x="3477474" y="2362203"/>
                      <a:pt x="3477474" y="2097565"/>
                      <a:pt x="3476695" y="1832927"/>
                    </a:cubicBezTo>
                    <a:cubicBezTo>
                      <a:pt x="3475180" y="1810542"/>
                      <a:pt x="3486645" y="1789269"/>
                      <a:pt x="3506188" y="1778243"/>
                    </a:cubicBezTo>
                    <a:cubicBezTo>
                      <a:pt x="3604800" y="1712262"/>
                      <a:pt x="3701888" y="1644489"/>
                      <a:pt x="3799513" y="1577433"/>
                    </a:cubicBezTo>
                    <a:close/>
                    <a:moveTo>
                      <a:pt x="612291" y="1507688"/>
                    </a:moveTo>
                    <a:cubicBezTo>
                      <a:pt x="587997" y="1507867"/>
                      <a:pt x="573116" y="1523017"/>
                      <a:pt x="571502" y="1547760"/>
                    </a:cubicBezTo>
                    <a:cubicBezTo>
                      <a:pt x="570937" y="1570333"/>
                      <a:pt x="588768" y="1589087"/>
                      <a:pt x="611341" y="1589652"/>
                    </a:cubicBezTo>
                    <a:cubicBezTo>
                      <a:pt x="612309" y="1589679"/>
                      <a:pt x="613286" y="1589670"/>
                      <a:pt x="614264" y="1589625"/>
                    </a:cubicBezTo>
                    <a:cubicBezTo>
                      <a:pt x="639096" y="1587563"/>
                      <a:pt x="651288" y="1571785"/>
                      <a:pt x="653977" y="1548118"/>
                    </a:cubicBezTo>
                    <a:lnTo>
                      <a:pt x="653977" y="1547939"/>
                    </a:lnTo>
                    <a:cubicBezTo>
                      <a:pt x="650481" y="1523197"/>
                      <a:pt x="636586" y="1507508"/>
                      <a:pt x="612291" y="1507688"/>
                    </a:cubicBezTo>
                    <a:close/>
                    <a:moveTo>
                      <a:pt x="262309" y="1506970"/>
                    </a:moveTo>
                    <a:cubicBezTo>
                      <a:pt x="174276" y="1506926"/>
                      <a:pt x="102872" y="1578249"/>
                      <a:pt x="102827" y="1666282"/>
                    </a:cubicBezTo>
                    <a:cubicBezTo>
                      <a:pt x="102782" y="1754307"/>
                      <a:pt x="174105" y="1825711"/>
                      <a:pt x="262130" y="1825755"/>
                    </a:cubicBezTo>
                    <a:cubicBezTo>
                      <a:pt x="262524" y="1825755"/>
                      <a:pt x="262910" y="1825755"/>
                      <a:pt x="263295" y="1825755"/>
                    </a:cubicBezTo>
                    <a:cubicBezTo>
                      <a:pt x="350710" y="1824778"/>
                      <a:pt x="421173" y="1753867"/>
                      <a:pt x="421612" y="1666453"/>
                    </a:cubicBezTo>
                    <a:cubicBezTo>
                      <a:pt x="421657" y="1578419"/>
                      <a:pt x="350334" y="1507024"/>
                      <a:pt x="262309" y="1506970"/>
                    </a:cubicBezTo>
                    <a:close/>
                    <a:moveTo>
                      <a:pt x="972224" y="1503295"/>
                    </a:moveTo>
                    <a:cubicBezTo>
                      <a:pt x="884594" y="1503447"/>
                      <a:pt x="813665" y="1574609"/>
                      <a:pt x="813818" y="1662239"/>
                    </a:cubicBezTo>
                    <a:cubicBezTo>
                      <a:pt x="814598" y="1749609"/>
                      <a:pt x="885392" y="1820161"/>
                      <a:pt x="972762" y="1820645"/>
                    </a:cubicBezTo>
                    <a:cubicBezTo>
                      <a:pt x="1060392" y="1820493"/>
                      <a:pt x="1131321" y="1749331"/>
                      <a:pt x="1131169" y="1661701"/>
                    </a:cubicBezTo>
                    <a:cubicBezTo>
                      <a:pt x="1131016" y="1574071"/>
                      <a:pt x="1059854" y="1503142"/>
                      <a:pt x="972224" y="1503295"/>
                    </a:cubicBezTo>
                    <a:close/>
                    <a:moveTo>
                      <a:pt x="1631074" y="1345258"/>
                    </a:moveTo>
                    <a:cubicBezTo>
                      <a:pt x="1652219" y="1344395"/>
                      <a:pt x="1672771" y="1345202"/>
                      <a:pt x="1691193" y="1351881"/>
                    </a:cubicBezTo>
                    <a:cubicBezTo>
                      <a:pt x="1728038" y="1365238"/>
                      <a:pt x="1741126" y="1414634"/>
                      <a:pt x="1766228" y="1446638"/>
                    </a:cubicBezTo>
                    <a:cubicBezTo>
                      <a:pt x="2079033" y="1851439"/>
                      <a:pt x="2658682" y="1930561"/>
                      <a:pt x="3068531" y="1624408"/>
                    </a:cubicBezTo>
                    <a:cubicBezTo>
                      <a:pt x="3077495" y="1617774"/>
                      <a:pt x="3084667" y="1606747"/>
                      <a:pt x="3101431" y="1607016"/>
                    </a:cubicBezTo>
                    <a:lnTo>
                      <a:pt x="3101431" y="3054368"/>
                    </a:lnTo>
                    <a:cubicBezTo>
                      <a:pt x="3101431" y="3164006"/>
                      <a:pt x="3041099" y="3224697"/>
                      <a:pt x="2931908" y="3224697"/>
                    </a:cubicBezTo>
                    <a:lnTo>
                      <a:pt x="652811" y="3224697"/>
                    </a:lnTo>
                    <a:cubicBezTo>
                      <a:pt x="545683" y="3224697"/>
                      <a:pt x="485171" y="3164186"/>
                      <a:pt x="485081" y="3056878"/>
                    </a:cubicBezTo>
                    <a:cubicBezTo>
                      <a:pt x="485081" y="2787040"/>
                      <a:pt x="485529" y="2517113"/>
                      <a:pt x="484364" y="2247186"/>
                    </a:cubicBezTo>
                    <a:cubicBezTo>
                      <a:pt x="484364" y="2216616"/>
                      <a:pt x="489833" y="2211327"/>
                      <a:pt x="521299" y="2216168"/>
                    </a:cubicBezTo>
                    <a:cubicBezTo>
                      <a:pt x="872267" y="2271570"/>
                      <a:pt x="1223414" y="2013297"/>
                      <a:pt x="1277382" y="1662149"/>
                    </a:cubicBezTo>
                    <a:cubicBezTo>
                      <a:pt x="1293303" y="1566908"/>
                      <a:pt x="1288812" y="1469372"/>
                      <a:pt x="1264204" y="1375996"/>
                    </a:cubicBezTo>
                    <a:cubicBezTo>
                      <a:pt x="1262052" y="1368107"/>
                      <a:pt x="1261604" y="1359769"/>
                      <a:pt x="1259811" y="1348653"/>
                    </a:cubicBezTo>
                    <a:lnTo>
                      <a:pt x="1567390" y="1348653"/>
                    </a:lnTo>
                    <a:cubicBezTo>
                      <a:pt x="1588189" y="1348653"/>
                      <a:pt x="1609928" y="1346121"/>
                      <a:pt x="1631074" y="1345258"/>
                    </a:cubicBezTo>
                    <a:close/>
                    <a:moveTo>
                      <a:pt x="2516215" y="1180754"/>
                    </a:moveTo>
                    <a:cubicBezTo>
                      <a:pt x="2390655" y="1180009"/>
                      <a:pt x="2288269" y="1281194"/>
                      <a:pt x="2287525" y="1406745"/>
                    </a:cubicBezTo>
                    <a:cubicBezTo>
                      <a:pt x="2287525" y="1407256"/>
                      <a:pt x="2287525" y="1407758"/>
                      <a:pt x="2287525" y="1408269"/>
                    </a:cubicBezTo>
                    <a:cubicBezTo>
                      <a:pt x="2287328" y="1533353"/>
                      <a:pt x="2388441" y="1634986"/>
                      <a:pt x="2513526" y="1635434"/>
                    </a:cubicBezTo>
                    <a:cubicBezTo>
                      <a:pt x="2639085" y="1636179"/>
                      <a:pt x="2741471" y="1534994"/>
                      <a:pt x="2742215" y="1409434"/>
                    </a:cubicBezTo>
                    <a:cubicBezTo>
                      <a:pt x="2742950" y="1283883"/>
                      <a:pt x="2641774" y="1181498"/>
                      <a:pt x="2516215" y="1180754"/>
                    </a:cubicBezTo>
                    <a:close/>
                    <a:moveTo>
                      <a:pt x="838471" y="1093886"/>
                    </a:moveTo>
                    <a:cubicBezTo>
                      <a:pt x="750446" y="1093294"/>
                      <a:pt x="678603" y="1164169"/>
                      <a:pt x="678003" y="1252193"/>
                    </a:cubicBezTo>
                    <a:cubicBezTo>
                      <a:pt x="678003" y="1252552"/>
                      <a:pt x="678003" y="1252911"/>
                      <a:pt x="678003" y="1253269"/>
                    </a:cubicBezTo>
                    <a:cubicBezTo>
                      <a:pt x="679051" y="1340442"/>
                      <a:pt x="749155" y="1411021"/>
                      <a:pt x="836319" y="1412662"/>
                    </a:cubicBezTo>
                    <a:cubicBezTo>
                      <a:pt x="924344" y="1413253"/>
                      <a:pt x="996187" y="1342378"/>
                      <a:pt x="996787" y="1254345"/>
                    </a:cubicBezTo>
                    <a:cubicBezTo>
                      <a:pt x="997379" y="1166320"/>
                      <a:pt x="926495" y="1094477"/>
                      <a:pt x="838471" y="1093886"/>
                    </a:cubicBezTo>
                    <a:close/>
                    <a:moveTo>
                      <a:pt x="395704" y="1093285"/>
                    </a:moveTo>
                    <a:cubicBezTo>
                      <a:pt x="307930" y="1094630"/>
                      <a:pt x="237871" y="1166876"/>
                      <a:pt x="239216" y="1254641"/>
                    </a:cubicBezTo>
                    <a:cubicBezTo>
                      <a:pt x="240561" y="1342334"/>
                      <a:pt x="312673" y="1412366"/>
                      <a:pt x="400366" y="1411138"/>
                    </a:cubicBezTo>
                    <a:cubicBezTo>
                      <a:pt x="488049" y="1409667"/>
                      <a:pt x="558064" y="1337636"/>
                      <a:pt x="557069" y="1249952"/>
                    </a:cubicBezTo>
                    <a:lnTo>
                      <a:pt x="557069" y="1249773"/>
                    </a:lnTo>
                    <a:cubicBezTo>
                      <a:pt x="555724" y="1162000"/>
                      <a:pt x="483477" y="1091940"/>
                      <a:pt x="395704" y="1093285"/>
                    </a:cubicBezTo>
                    <a:close/>
                    <a:moveTo>
                      <a:pt x="612650" y="935919"/>
                    </a:moveTo>
                    <a:cubicBezTo>
                      <a:pt x="951041" y="932467"/>
                      <a:pt x="1228158" y="1203981"/>
                      <a:pt x="1231609" y="1542363"/>
                    </a:cubicBezTo>
                    <a:cubicBezTo>
                      <a:pt x="1235070" y="1880754"/>
                      <a:pt x="963555" y="2157871"/>
                      <a:pt x="625165" y="2161331"/>
                    </a:cubicBezTo>
                    <a:cubicBezTo>
                      <a:pt x="620279" y="2161376"/>
                      <a:pt x="615384" y="2161367"/>
                      <a:pt x="610498" y="2161304"/>
                    </a:cubicBezTo>
                    <a:cubicBezTo>
                      <a:pt x="269839" y="2160677"/>
                      <a:pt x="-984" y="1885102"/>
                      <a:pt x="2" y="1540588"/>
                    </a:cubicBezTo>
                    <a:cubicBezTo>
                      <a:pt x="898" y="1208894"/>
                      <a:pt x="277908" y="936008"/>
                      <a:pt x="612650" y="935919"/>
                    </a:cubicBezTo>
                    <a:close/>
                    <a:moveTo>
                      <a:pt x="2008176" y="814993"/>
                    </a:moveTo>
                    <a:cubicBezTo>
                      <a:pt x="1882518" y="814949"/>
                      <a:pt x="1780616" y="916779"/>
                      <a:pt x="1780571" y="1042437"/>
                    </a:cubicBezTo>
                    <a:cubicBezTo>
                      <a:pt x="1780526" y="1167360"/>
                      <a:pt x="1881209" y="1268948"/>
                      <a:pt x="2006123" y="1270033"/>
                    </a:cubicBezTo>
                    <a:cubicBezTo>
                      <a:pt x="2132274" y="1270625"/>
                      <a:pt x="2235028" y="1168848"/>
                      <a:pt x="2235620" y="1042697"/>
                    </a:cubicBezTo>
                    <a:cubicBezTo>
                      <a:pt x="2235620" y="1042662"/>
                      <a:pt x="2235620" y="1042634"/>
                      <a:pt x="2235620" y="1042598"/>
                    </a:cubicBezTo>
                    <a:cubicBezTo>
                      <a:pt x="2235664" y="916940"/>
                      <a:pt x="2133834" y="815038"/>
                      <a:pt x="2008176" y="814993"/>
                    </a:cubicBezTo>
                    <a:close/>
                    <a:moveTo>
                      <a:pt x="2508057" y="814984"/>
                    </a:moveTo>
                    <a:cubicBezTo>
                      <a:pt x="2475327" y="814984"/>
                      <a:pt x="2448800" y="841511"/>
                      <a:pt x="2448800" y="874241"/>
                    </a:cubicBezTo>
                    <a:cubicBezTo>
                      <a:pt x="2448800" y="906971"/>
                      <a:pt x="2475327" y="933498"/>
                      <a:pt x="2508057" y="933498"/>
                    </a:cubicBezTo>
                    <a:cubicBezTo>
                      <a:pt x="2540787" y="933498"/>
                      <a:pt x="2567314" y="906971"/>
                      <a:pt x="2567314" y="874241"/>
                    </a:cubicBezTo>
                    <a:cubicBezTo>
                      <a:pt x="2567314" y="841511"/>
                      <a:pt x="2540787" y="814984"/>
                      <a:pt x="2508057" y="814984"/>
                    </a:cubicBezTo>
                    <a:close/>
                    <a:moveTo>
                      <a:pt x="3025276" y="808808"/>
                    </a:moveTo>
                    <a:cubicBezTo>
                      <a:pt x="2900362" y="807983"/>
                      <a:pt x="2798182" y="908101"/>
                      <a:pt x="2796452" y="1033006"/>
                    </a:cubicBezTo>
                    <a:cubicBezTo>
                      <a:pt x="2794910" y="1158754"/>
                      <a:pt x="2895601" y="1261938"/>
                      <a:pt x="3021349" y="1263480"/>
                    </a:cubicBezTo>
                    <a:cubicBezTo>
                      <a:pt x="3021627" y="1263480"/>
                      <a:pt x="3021905" y="1263489"/>
                      <a:pt x="3022183" y="1263489"/>
                    </a:cubicBezTo>
                    <a:lnTo>
                      <a:pt x="3022273" y="1263489"/>
                    </a:lnTo>
                    <a:cubicBezTo>
                      <a:pt x="3147832" y="1264322"/>
                      <a:pt x="3250281" y="1163210"/>
                      <a:pt x="3251115" y="1037650"/>
                    </a:cubicBezTo>
                    <a:cubicBezTo>
                      <a:pt x="3251948" y="912099"/>
                      <a:pt x="3150836" y="809642"/>
                      <a:pt x="3025276" y="808808"/>
                    </a:cubicBezTo>
                    <a:close/>
                    <a:moveTo>
                      <a:pt x="2829522" y="225019"/>
                    </a:moveTo>
                    <a:cubicBezTo>
                      <a:pt x="2704016" y="224674"/>
                      <a:pt x="2601989" y="326140"/>
                      <a:pt x="2601648" y="451649"/>
                    </a:cubicBezTo>
                    <a:cubicBezTo>
                      <a:pt x="2601648" y="452245"/>
                      <a:pt x="2601648" y="452842"/>
                      <a:pt x="2601648" y="453438"/>
                    </a:cubicBezTo>
                    <a:cubicBezTo>
                      <a:pt x="2602581" y="578126"/>
                      <a:pt x="2703586" y="678891"/>
                      <a:pt x="2828276" y="679528"/>
                    </a:cubicBezTo>
                    <a:cubicBezTo>
                      <a:pt x="2953782" y="679868"/>
                      <a:pt x="3055809" y="578407"/>
                      <a:pt x="3056159" y="452898"/>
                    </a:cubicBezTo>
                    <a:cubicBezTo>
                      <a:pt x="3056500" y="327389"/>
                      <a:pt x="2955037" y="225364"/>
                      <a:pt x="2829522" y="225019"/>
                    </a:cubicBezTo>
                    <a:close/>
                    <a:moveTo>
                      <a:pt x="2203257" y="221521"/>
                    </a:moveTo>
                    <a:cubicBezTo>
                      <a:pt x="2077948" y="220677"/>
                      <a:pt x="1975679" y="321576"/>
                      <a:pt x="1974836" y="446885"/>
                    </a:cubicBezTo>
                    <a:cubicBezTo>
                      <a:pt x="1974827" y="447814"/>
                      <a:pt x="1974827" y="448744"/>
                      <a:pt x="1974836" y="449673"/>
                    </a:cubicBezTo>
                    <a:cubicBezTo>
                      <a:pt x="1974738" y="574689"/>
                      <a:pt x="2075554" y="676354"/>
                      <a:pt x="2200567" y="677287"/>
                    </a:cubicBezTo>
                    <a:cubicBezTo>
                      <a:pt x="2326423" y="678031"/>
                      <a:pt x="2429051" y="576605"/>
                      <a:pt x="2429795" y="450749"/>
                    </a:cubicBezTo>
                    <a:cubicBezTo>
                      <a:pt x="2430539" y="324892"/>
                      <a:pt x="2329112" y="222263"/>
                      <a:pt x="2203257" y="221521"/>
                    </a:cubicBezTo>
                    <a:close/>
                    <a:moveTo>
                      <a:pt x="2519800" y="3"/>
                    </a:moveTo>
                    <a:cubicBezTo>
                      <a:pt x="2994482" y="810"/>
                      <a:pt x="3383998" y="396153"/>
                      <a:pt x="3383102" y="875407"/>
                    </a:cubicBezTo>
                    <a:cubicBezTo>
                      <a:pt x="3383156" y="1357789"/>
                      <a:pt x="2992151" y="1748883"/>
                      <a:pt x="2509769" y="1748928"/>
                    </a:cubicBezTo>
                    <a:cubicBezTo>
                      <a:pt x="2508810" y="1748937"/>
                      <a:pt x="2507850" y="1748928"/>
                      <a:pt x="2506891" y="1748928"/>
                    </a:cubicBezTo>
                    <a:cubicBezTo>
                      <a:pt x="2019570" y="1748300"/>
                      <a:pt x="1632205" y="1357080"/>
                      <a:pt x="1633102" y="866263"/>
                    </a:cubicBezTo>
                    <a:cubicBezTo>
                      <a:pt x="1634177" y="384141"/>
                      <a:pt x="2028624" y="-1252"/>
                      <a:pt x="2519800" y="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0"/>
              <p:cNvSpPr/>
              <p:nvPr/>
            </p:nvSpPr>
            <p:spPr>
              <a:xfrm>
                <a:off x="3986158" y="2812162"/>
                <a:ext cx="2107832" cy="456388"/>
              </a:xfrm>
              <a:custGeom>
                <a:avLst/>
                <a:gdLst/>
                <a:ahLst/>
                <a:cxnLst/>
                <a:rect l="l" t="t" r="r" b="b"/>
                <a:pathLst>
                  <a:path w="2107832" h="456388" extrusionOk="0">
                    <a:moveTo>
                      <a:pt x="45822" y="413517"/>
                    </a:moveTo>
                    <a:lnTo>
                      <a:pt x="2060282" y="413517"/>
                    </a:lnTo>
                    <a:cubicBezTo>
                      <a:pt x="2069793" y="413158"/>
                      <a:pt x="2079314" y="413427"/>
                      <a:pt x="2088789" y="414324"/>
                    </a:cubicBezTo>
                    <a:cubicBezTo>
                      <a:pt x="2100327" y="415390"/>
                      <a:pt x="2108817" y="425610"/>
                      <a:pt x="2107741" y="437148"/>
                    </a:cubicBezTo>
                    <a:cubicBezTo>
                      <a:pt x="2106755" y="447879"/>
                      <a:pt x="2097781" y="456117"/>
                      <a:pt x="2086996" y="456189"/>
                    </a:cubicBezTo>
                    <a:cubicBezTo>
                      <a:pt x="2077494" y="456637"/>
                      <a:pt x="2067991" y="456189"/>
                      <a:pt x="2058489" y="456189"/>
                    </a:cubicBezTo>
                    <a:lnTo>
                      <a:pt x="1052918" y="456368"/>
                    </a:lnTo>
                    <a:lnTo>
                      <a:pt x="51022" y="456368"/>
                    </a:lnTo>
                    <a:cubicBezTo>
                      <a:pt x="41519" y="456368"/>
                      <a:pt x="32017" y="456368"/>
                      <a:pt x="22514" y="456368"/>
                    </a:cubicBezTo>
                    <a:cubicBezTo>
                      <a:pt x="8440" y="455920"/>
                      <a:pt x="-256" y="448748"/>
                      <a:pt x="282" y="434404"/>
                    </a:cubicBezTo>
                    <a:cubicBezTo>
                      <a:pt x="129" y="423315"/>
                      <a:pt x="8995" y="414207"/>
                      <a:pt x="20085" y="414055"/>
                    </a:cubicBezTo>
                    <a:cubicBezTo>
                      <a:pt x="20327" y="414046"/>
                      <a:pt x="20569" y="414046"/>
                      <a:pt x="20811" y="414055"/>
                    </a:cubicBezTo>
                    <a:cubicBezTo>
                      <a:pt x="29148" y="413427"/>
                      <a:pt x="37485" y="413517"/>
                      <a:pt x="45822" y="413517"/>
                    </a:cubicBezTo>
                    <a:close/>
                    <a:moveTo>
                      <a:pt x="2003983" y="148879"/>
                    </a:moveTo>
                    <a:cubicBezTo>
                      <a:pt x="2086279" y="148879"/>
                      <a:pt x="2086279" y="148879"/>
                      <a:pt x="2086279" y="230817"/>
                    </a:cubicBezTo>
                    <a:cubicBezTo>
                      <a:pt x="2086279" y="307913"/>
                      <a:pt x="2086279" y="307913"/>
                      <a:pt x="2009720" y="307913"/>
                    </a:cubicBezTo>
                    <a:cubicBezTo>
                      <a:pt x="1927245" y="307913"/>
                      <a:pt x="1927245" y="307913"/>
                      <a:pt x="1927245" y="225796"/>
                    </a:cubicBezTo>
                    <a:cubicBezTo>
                      <a:pt x="1927245" y="148879"/>
                      <a:pt x="1927245" y="148879"/>
                      <a:pt x="2003983" y="148879"/>
                    </a:cubicBezTo>
                    <a:close/>
                    <a:moveTo>
                      <a:pt x="1735669" y="148879"/>
                    </a:moveTo>
                    <a:cubicBezTo>
                      <a:pt x="1814559" y="148879"/>
                      <a:pt x="1814559" y="148879"/>
                      <a:pt x="1814559" y="227410"/>
                    </a:cubicBezTo>
                    <a:cubicBezTo>
                      <a:pt x="1814559" y="308092"/>
                      <a:pt x="1814559" y="308092"/>
                      <a:pt x="1733877" y="308092"/>
                    </a:cubicBezTo>
                    <a:cubicBezTo>
                      <a:pt x="1653194" y="308092"/>
                      <a:pt x="1654718" y="308092"/>
                      <a:pt x="1654718" y="229382"/>
                    </a:cubicBezTo>
                    <a:cubicBezTo>
                      <a:pt x="1654897" y="148879"/>
                      <a:pt x="1654897" y="148879"/>
                      <a:pt x="1735669" y="148879"/>
                    </a:cubicBezTo>
                    <a:close/>
                    <a:moveTo>
                      <a:pt x="1455343" y="148789"/>
                    </a:moveTo>
                    <a:lnTo>
                      <a:pt x="1462515" y="148789"/>
                    </a:lnTo>
                    <a:cubicBezTo>
                      <a:pt x="1542570" y="148789"/>
                      <a:pt x="1542570" y="148789"/>
                      <a:pt x="1542570" y="230188"/>
                    </a:cubicBezTo>
                    <a:cubicBezTo>
                      <a:pt x="1542570" y="308092"/>
                      <a:pt x="1542570" y="308092"/>
                      <a:pt x="1465742" y="308092"/>
                    </a:cubicBezTo>
                    <a:cubicBezTo>
                      <a:pt x="1381743" y="308092"/>
                      <a:pt x="1381743" y="308092"/>
                      <a:pt x="1381743" y="222748"/>
                    </a:cubicBezTo>
                    <a:cubicBezTo>
                      <a:pt x="1381743" y="148789"/>
                      <a:pt x="1381743" y="148789"/>
                      <a:pt x="1455343" y="148789"/>
                    </a:cubicBezTo>
                    <a:close/>
                    <a:moveTo>
                      <a:pt x="1188464" y="148789"/>
                    </a:moveTo>
                    <a:cubicBezTo>
                      <a:pt x="1270491" y="148789"/>
                      <a:pt x="1270491" y="148789"/>
                      <a:pt x="1270491" y="228037"/>
                    </a:cubicBezTo>
                    <a:cubicBezTo>
                      <a:pt x="1270491" y="307285"/>
                      <a:pt x="1270491" y="308092"/>
                      <a:pt x="1188912" y="308092"/>
                    </a:cubicBezTo>
                    <a:cubicBezTo>
                      <a:pt x="1109037" y="308092"/>
                      <a:pt x="1109037" y="308092"/>
                      <a:pt x="1109037" y="226692"/>
                    </a:cubicBezTo>
                    <a:cubicBezTo>
                      <a:pt x="1109037" y="148789"/>
                      <a:pt x="1109037" y="148789"/>
                      <a:pt x="1188464" y="148789"/>
                    </a:cubicBezTo>
                    <a:close/>
                    <a:moveTo>
                      <a:pt x="919702" y="148520"/>
                    </a:moveTo>
                    <a:cubicBezTo>
                      <a:pt x="997516" y="148520"/>
                      <a:pt x="997516" y="148520"/>
                      <a:pt x="997516" y="224989"/>
                    </a:cubicBezTo>
                    <a:cubicBezTo>
                      <a:pt x="997516" y="307554"/>
                      <a:pt x="997516" y="307554"/>
                      <a:pt x="914771" y="307554"/>
                    </a:cubicBezTo>
                    <a:cubicBezTo>
                      <a:pt x="837406" y="307554"/>
                      <a:pt x="837406" y="307554"/>
                      <a:pt x="837406" y="230906"/>
                    </a:cubicBezTo>
                    <a:cubicBezTo>
                      <a:pt x="837406" y="148520"/>
                      <a:pt x="837406" y="148520"/>
                      <a:pt x="919702" y="148520"/>
                    </a:cubicBezTo>
                    <a:close/>
                    <a:moveTo>
                      <a:pt x="641796" y="148520"/>
                    </a:moveTo>
                    <a:cubicBezTo>
                      <a:pt x="724272" y="148520"/>
                      <a:pt x="724272" y="148520"/>
                      <a:pt x="724272" y="230188"/>
                    </a:cubicBezTo>
                    <a:cubicBezTo>
                      <a:pt x="724541" y="307554"/>
                      <a:pt x="724541" y="307554"/>
                      <a:pt x="648072" y="307554"/>
                    </a:cubicBezTo>
                    <a:cubicBezTo>
                      <a:pt x="565686" y="307554"/>
                      <a:pt x="565686" y="307554"/>
                      <a:pt x="565686" y="225796"/>
                    </a:cubicBezTo>
                    <a:cubicBezTo>
                      <a:pt x="565686" y="148520"/>
                      <a:pt x="565686" y="148520"/>
                      <a:pt x="641796" y="148520"/>
                    </a:cubicBezTo>
                    <a:close/>
                    <a:moveTo>
                      <a:pt x="376172" y="148520"/>
                    </a:moveTo>
                    <a:cubicBezTo>
                      <a:pt x="452462" y="148520"/>
                      <a:pt x="452462" y="148520"/>
                      <a:pt x="452462" y="225616"/>
                    </a:cubicBezTo>
                    <a:cubicBezTo>
                      <a:pt x="452462" y="307554"/>
                      <a:pt x="452462" y="307554"/>
                      <a:pt x="370166" y="307554"/>
                    </a:cubicBezTo>
                    <a:cubicBezTo>
                      <a:pt x="293876" y="307554"/>
                      <a:pt x="293876" y="307554"/>
                      <a:pt x="293876" y="230278"/>
                    </a:cubicBezTo>
                    <a:cubicBezTo>
                      <a:pt x="293876" y="148520"/>
                      <a:pt x="293876" y="148520"/>
                      <a:pt x="376172" y="148520"/>
                    </a:cubicBezTo>
                    <a:close/>
                    <a:moveTo>
                      <a:pt x="99701" y="148072"/>
                    </a:moveTo>
                    <a:cubicBezTo>
                      <a:pt x="180831" y="148072"/>
                      <a:pt x="180831" y="148072"/>
                      <a:pt x="180831" y="228127"/>
                    </a:cubicBezTo>
                    <a:cubicBezTo>
                      <a:pt x="180831" y="308182"/>
                      <a:pt x="180831" y="307554"/>
                      <a:pt x="102031" y="307554"/>
                    </a:cubicBezTo>
                    <a:cubicBezTo>
                      <a:pt x="20632" y="307554"/>
                      <a:pt x="20632" y="307554"/>
                      <a:pt x="20632" y="226872"/>
                    </a:cubicBezTo>
                    <a:cubicBezTo>
                      <a:pt x="20632" y="148072"/>
                      <a:pt x="20632" y="148072"/>
                      <a:pt x="99701" y="148072"/>
                    </a:cubicBezTo>
                    <a:close/>
                    <a:moveTo>
                      <a:pt x="25472" y="244"/>
                    </a:moveTo>
                    <a:lnTo>
                      <a:pt x="2061716" y="244"/>
                    </a:lnTo>
                    <a:cubicBezTo>
                      <a:pt x="2071201" y="-285"/>
                      <a:pt x="2080712" y="47"/>
                      <a:pt x="2090134" y="1230"/>
                    </a:cubicBezTo>
                    <a:cubicBezTo>
                      <a:pt x="2101009" y="2449"/>
                      <a:pt x="2108835" y="12257"/>
                      <a:pt x="2107616" y="23131"/>
                    </a:cubicBezTo>
                    <a:cubicBezTo>
                      <a:pt x="2107571" y="23543"/>
                      <a:pt x="2107508" y="23947"/>
                      <a:pt x="2107436" y="24359"/>
                    </a:cubicBezTo>
                    <a:cubicBezTo>
                      <a:pt x="2107006" y="34283"/>
                      <a:pt x="2098902" y="42154"/>
                      <a:pt x="2088969" y="42289"/>
                    </a:cubicBezTo>
                    <a:cubicBezTo>
                      <a:pt x="2078301" y="43006"/>
                      <a:pt x="2067543" y="43006"/>
                      <a:pt x="2056875" y="43006"/>
                    </a:cubicBezTo>
                    <a:lnTo>
                      <a:pt x="1054800" y="43275"/>
                    </a:lnTo>
                    <a:lnTo>
                      <a:pt x="52725" y="43275"/>
                    </a:lnTo>
                    <a:cubicBezTo>
                      <a:pt x="43223" y="43275"/>
                      <a:pt x="33720" y="43275"/>
                      <a:pt x="24218" y="43275"/>
                    </a:cubicBezTo>
                    <a:cubicBezTo>
                      <a:pt x="10322" y="43275"/>
                      <a:pt x="371" y="37268"/>
                      <a:pt x="13" y="23104"/>
                    </a:cubicBezTo>
                    <a:cubicBezTo>
                      <a:pt x="-435" y="7057"/>
                      <a:pt x="10143" y="244"/>
                      <a:pt x="25472" y="2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0"/>
              <p:cNvSpPr/>
              <p:nvPr/>
            </p:nvSpPr>
            <p:spPr>
              <a:xfrm>
                <a:off x="5027422" y="507576"/>
                <a:ext cx="1470757" cy="1413927"/>
              </a:xfrm>
              <a:custGeom>
                <a:avLst/>
                <a:gdLst/>
                <a:ahLst/>
                <a:cxnLst/>
                <a:rect l="l" t="t" r="r" b="b"/>
                <a:pathLst>
                  <a:path w="1470757" h="1413927" extrusionOk="0">
                    <a:moveTo>
                      <a:pt x="736361" y="959238"/>
                    </a:moveTo>
                    <a:cubicBezTo>
                      <a:pt x="861321" y="960179"/>
                      <a:pt x="962102" y="1061794"/>
                      <a:pt x="962003" y="1186753"/>
                    </a:cubicBezTo>
                    <a:cubicBezTo>
                      <a:pt x="962255" y="1311963"/>
                      <a:pt x="860962" y="1413676"/>
                      <a:pt x="735743" y="1413927"/>
                    </a:cubicBezTo>
                    <a:cubicBezTo>
                      <a:pt x="734819" y="1413927"/>
                      <a:pt x="733887" y="1413927"/>
                      <a:pt x="732955" y="1413918"/>
                    </a:cubicBezTo>
                    <a:cubicBezTo>
                      <a:pt x="607395" y="1412977"/>
                      <a:pt x="506381" y="1310430"/>
                      <a:pt x="507323" y="1184879"/>
                    </a:cubicBezTo>
                    <a:cubicBezTo>
                      <a:pt x="508264" y="1059320"/>
                      <a:pt x="610811" y="958296"/>
                      <a:pt x="736361" y="959238"/>
                    </a:cubicBezTo>
                    <a:close/>
                    <a:moveTo>
                      <a:pt x="727486" y="593469"/>
                    </a:moveTo>
                    <a:cubicBezTo>
                      <a:pt x="760207" y="593666"/>
                      <a:pt x="786582" y="620354"/>
                      <a:pt x="786384" y="653084"/>
                    </a:cubicBezTo>
                    <a:cubicBezTo>
                      <a:pt x="786187" y="685805"/>
                      <a:pt x="759499" y="712180"/>
                      <a:pt x="726769" y="711982"/>
                    </a:cubicBezTo>
                    <a:cubicBezTo>
                      <a:pt x="694218" y="711785"/>
                      <a:pt x="667925" y="685366"/>
                      <a:pt x="667871" y="652815"/>
                    </a:cubicBezTo>
                    <a:cubicBezTo>
                      <a:pt x="669081" y="620453"/>
                      <a:pt x="695115" y="594527"/>
                      <a:pt x="727486" y="593469"/>
                    </a:cubicBezTo>
                    <a:close/>
                    <a:moveTo>
                      <a:pt x="228161" y="592922"/>
                    </a:moveTo>
                    <a:cubicBezTo>
                      <a:pt x="228573" y="592922"/>
                      <a:pt x="228994" y="592931"/>
                      <a:pt x="229407" y="592931"/>
                    </a:cubicBezTo>
                    <a:cubicBezTo>
                      <a:pt x="354536" y="594060"/>
                      <a:pt x="455299" y="695953"/>
                      <a:pt x="455049" y="821083"/>
                    </a:cubicBezTo>
                    <a:cubicBezTo>
                      <a:pt x="454699" y="946741"/>
                      <a:pt x="352546" y="1048320"/>
                      <a:pt x="226888" y="1047970"/>
                    </a:cubicBezTo>
                    <a:cubicBezTo>
                      <a:pt x="101230" y="1047621"/>
                      <a:pt x="-350" y="945468"/>
                      <a:pt x="0" y="819810"/>
                    </a:cubicBezTo>
                    <a:cubicBezTo>
                      <a:pt x="350" y="694151"/>
                      <a:pt x="102503" y="592572"/>
                      <a:pt x="228161" y="592922"/>
                    </a:cubicBezTo>
                    <a:close/>
                    <a:moveTo>
                      <a:pt x="1245198" y="587283"/>
                    </a:moveTo>
                    <a:cubicBezTo>
                      <a:pt x="1370758" y="588269"/>
                      <a:pt x="1471736" y="690861"/>
                      <a:pt x="1470750" y="816421"/>
                    </a:cubicBezTo>
                    <a:cubicBezTo>
                      <a:pt x="1469764" y="941981"/>
                      <a:pt x="1367172" y="1042959"/>
                      <a:pt x="1241612" y="1041973"/>
                    </a:cubicBezTo>
                    <a:cubicBezTo>
                      <a:pt x="1116052" y="1040987"/>
                      <a:pt x="1015074" y="938395"/>
                      <a:pt x="1016060" y="812835"/>
                    </a:cubicBezTo>
                    <a:cubicBezTo>
                      <a:pt x="1017055" y="687275"/>
                      <a:pt x="1119639" y="586297"/>
                      <a:pt x="1245198" y="587283"/>
                    </a:cubicBezTo>
                    <a:close/>
                    <a:moveTo>
                      <a:pt x="1050575" y="3511"/>
                    </a:moveTo>
                    <a:cubicBezTo>
                      <a:pt x="1175139" y="4298"/>
                      <a:pt x="1275849" y="105209"/>
                      <a:pt x="1276396" y="229771"/>
                    </a:cubicBezTo>
                    <a:cubicBezTo>
                      <a:pt x="1277489" y="354731"/>
                      <a:pt x="1177085" y="456919"/>
                      <a:pt x="1052117" y="458012"/>
                    </a:cubicBezTo>
                    <a:cubicBezTo>
                      <a:pt x="1050646" y="458030"/>
                      <a:pt x="1049176" y="458030"/>
                      <a:pt x="1047706" y="458012"/>
                    </a:cubicBezTo>
                    <a:cubicBezTo>
                      <a:pt x="922200" y="457214"/>
                      <a:pt x="821096" y="354832"/>
                      <a:pt x="821894" y="229325"/>
                    </a:cubicBezTo>
                    <a:cubicBezTo>
                      <a:pt x="822683" y="103818"/>
                      <a:pt x="925069" y="2717"/>
                      <a:pt x="1050575" y="3511"/>
                    </a:cubicBezTo>
                    <a:close/>
                    <a:moveTo>
                      <a:pt x="419898" y="4"/>
                    </a:moveTo>
                    <a:cubicBezTo>
                      <a:pt x="420831" y="-2"/>
                      <a:pt x="421754" y="-1"/>
                      <a:pt x="422686" y="5"/>
                    </a:cubicBezTo>
                    <a:cubicBezTo>
                      <a:pt x="548542" y="302"/>
                      <a:pt x="650327" y="102570"/>
                      <a:pt x="650032" y="228425"/>
                    </a:cubicBezTo>
                    <a:cubicBezTo>
                      <a:pt x="649736" y="354282"/>
                      <a:pt x="547466" y="456067"/>
                      <a:pt x="421610" y="455771"/>
                    </a:cubicBezTo>
                    <a:cubicBezTo>
                      <a:pt x="296069" y="455475"/>
                      <a:pt x="194418" y="353698"/>
                      <a:pt x="194266" y="228157"/>
                    </a:cubicBezTo>
                    <a:cubicBezTo>
                      <a:pt x="193566" y="102848"/>
                      <a:pt x="294590" y="700"/>
                      <a:pt x="419898" y="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0"/>
              <p:cNvSpPr/>
              <p:nvPr/>
            </p:nvSpPr>
            <p:spPr>
              <a:xfrm>
                <a:off x="3349677" y="1377875"/>
                <a:ext cx="1030592" cy="990151"/>
              </a:xfrm>
              <a:custGeom>
                <a:avLst/>
                <a:gdLst/>
                <a:ahLst/>
                <a:cxnLst/>
                <a:rect l="l" t="t" r="r" b="b"/>
                <a:pathLst>
                  <a:path w="1030592" h="990151" extrusionOk="0">
                    <a:moveTo>
                      <a:pt x="514575" y="671008"/>
                    </a:moveTo>
                    <a:cubicBezTo>
                      <a:pt x="602707" y="670963"/>
                      <a:pt x="674192" y="742358"/>
                      <a:pt x="674237" y="830490"/>
                    </a:cubicBezTo>
                    <a:cubicBezTo>
                      <a:pt x="674237" y="830732"/>
                      <a:pt x="674237" y="830965"/>
                      <a:pt x="674237" y="831207"/>
                    </a:cubicBezTo>
                    <a:cubicBezTo>
                      <a:pt x="672515" y="918470"/>
                      <a:pt x="602026" y="988717"/>
                      <a:pt x="514754" y="990151"/>
                    </a:cubicBezTo>
                    <a:cubicBezTo>
                      <a:pt x="426622" y="990196"/>
                      <a:pt x="355147" y="918802"/>
                      <a:pt x="355093" y="830669"/>
                    </a:cubicBezTo>
                    <a:cubicBezTo>
                      <a:pt x="355048" y="742537"/>
                      <a:pt x="426452" y="671053"/>
                      <a:pt x="514575" y="671008"/>
                    </a:cubicBezTo>
                    <a:close/>
                    <a:moveTo>
                      <a:pt x="509465" y="416052"/>
                    </a:moveTo>
                    <a:cubicBezTo>
                      <a:pt x="533490" y="415872"/>
                      <a:pt x="547654" y="431560"/>
                      <a:pt x="551150" y="456303"/>
                    </a:cubicBezTo>
                    <a:cubicBezTo>
                      <a:pt x="548461" y="479970"/>
                      <a:pt x="535821" y="495389"/>
                      <a:pt x="511437" y="497989"/>
                    </a:cubicBezTo>
                    <a:cubicBezTo>
                      <a:pt x="488881" y="499038"/>
                      <a:pt x="469751" y="481601"/>
                      <a:pt x="468702" y="459046"/>
                    </a:cubicBezTo>
                    <a:cubicBezTo>
                      <a:pt x="468657" y="458078"/>
                      <a:pt x="468648" y="457101"/>
                      <a:pt x="468675" y="456124"/>
                    </a:cubicBezTo>
                    <a:cubicBezTo>
                      <a:pt x="470289" y="431381"/>
                      <a:pt x="485439" y="416231"/>
                      <a:pt x="509465" y="416052"/>
                    </a:cubicBezTo>
                    <a:close/>
                    <a:moveTo>
                      <a:pt x="159581" y="415057"/>
                    </a:moveTo>
                    <a:cubicBezTo>
                      <a:pt x="159993" y="415057"/>
                      <a:pt x="160415" y="415066"/>
                      <a:pt x="160827" y="415066"/>
                    </a:cubicBezTo>
                    <a:cubicBezTo>
                      <a:pt x="248242" y="416142"/>
                      <a:pt x="318597" y="487214"/>
                      <a:pt x="318785" y="574638"/>
                    </a:cubicBezTo>
                    <a:cubicBezTo>
                      <a:pt x="318687" y="662671"/>
                      <a:pt x="247238" y="733950"/>
                      <a:pt x="159204" y="733842"/>
                    </a:cubicBezTo>
                    <a:cubicBezTo>
                      <a:pt x="71180" y="733744"/>
                      <a:pt x="-98" y="662295"/>
                      <a:pt x="0" y="574270"/>
                    </a:cubicBezTo>
                    <a:cubicBezTo>
                      <a:pt x="99" y="486237"/>
                      <a:pt x="71548" y="414959"/>
                      <a:pt x="159581" y="415057"/>
                    </a:cubicBezTo>
                    <a:close/>
                    <a:moveTo>
                      <a:pt x="873898" y="411507"/>
                    </a:moveTo>
                    <a:cubicBezTo>
                      <a:pt x="961412" y="412600"/>
                      <a:pt x="1031516" y="484345"/>
                      <a:pt x="1030583" y="571858"/>
                    </a:cubicBezTo>
                    <a:cubicBezTo>
                      <a:pt x="1029301" y="659453"/>
                      <a:pt x="957539" y="729583"/>
                      <a:pt x="869936" y="728830"/>
                    </a:cubicBezTo>
                    <a:cubicBezTo>
                      <a:pt x="782306" y="727737"/>
                      <a:pt x="712157" y="655813"/>
                      <a:pt x="713251" y="568183"/>
                    </a:cubicBezTo>
                    <a:cubicBezTo>
                      <a:pt x="714344" y="480562"/>
                      <a:pt x="786268" y="410413"/>
                      <a:pt x="873898" y="411507"/>
                    </a:cubicBezTo>
                    <a:close/>
                    <a:moveTo>
                      <a:pt x="736389" y="2071"/>
                    </a:moveTo>
                    <a:cubicBezTo>
                      <a:pt x="824413" y="2877"/>
                      <a:pt x="895127" y="74882"/>
                      <a:pt x="894329" y="162906"/>
                    </a:cubicBezTo>
                    <a:cubicBezTo>
                      <a:pt x="894320" y="163077"/>
                      <a:pt x="894320" y="163256"/>
                      <a:pt x="894320" y="163426"/>
                    </a:cubicBezTo>
                    <a:cubicBezTo>
                      <a:pt x="892895" y="251101"/>
                      <a:pt x="821177" y="321304"/>
                      <a:pt x="733493" y="320847"/>
                    </a:cubicBezTo>
                    <a:cubicBezTo>
                      <a:pt x="645469" y="320049"/>
                      <a:pt x="574755" y="248044"/>
                      <a:pt x="575553" y="160011"/>
                    </a:cubicBezTo>
                    <a:cubicBezTo>
                      <a:pt x="576351" y="71986"/>
                      <a:pt x="648355" y="1273"/>
                      <a:pt x="736389" y="2071"/>
                    </a:cubicBezTo>
                    <a:close/>
                    <a:moveTo>
                      <a:pt x="294491" y="0"/>
                    </a:moveTo>
                    <a:cubicBezTo>
                      <a:pt x="294671" y="0"/>
                      <a:pt x="294850" y="0"/>
                      <a:pt x="295029" y="0"/>
                    </a:cubicBezTo>
                    <a:cubicBezTo>
                      <a:pt x="382301" y="574"/>
                      <a:pt x="453077" y="70875"/>
                      <a:pt x="454242" y="158137"/>
                    </a:cubicBezTo>
                    <a:cubicBezTo>
                      <a:pt x="454691" y="245920"/>
                      <a:pt x="383888" y="317440"/>
                      <a:pt x="296105" y="317889"/>
                    </a:cubicBezTo>
                    <a:cubicBezTo>
                      <a:pt x="208323" y="318328"/>
                      <a:pt x="136802" y="247533"/>
                      <a:pt x="136354" y="159751"/>
                    </a:cubicBezTo>
                    <a:cubicBezTo>
                      <a:pt x="135915" y="71969"/>
                      <a:pt x="206709" y="448"/>
                      <a:pt x="29449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0"/>
              <p:cNvSpPr/>
              <p:nvPr/>
            </p:nvSpPr>
            <p:spPr>
              <a:xfrm>
                <a:off x="4112048" y="3631332"/>
                <a:ext cx="1854696" cy="77544"/>
              </a:xfrm>
              <a:custGeom>
                <a:avLst/>
                <a:gdLst/>
                <a:ahLst/>
                <a:cxnLst/>
                <a:rect l="l" t="t" r="r" b="b"/>
                <a:pathLst>
                  <a:path w="1854696" h="77544" extrusionOk="0">
                    <a:moveTo>
                      <a:pt x="295499" y="2178"/>
                    </a:moveTo>
                    <a:cubicBezTo>
                      <a:pt x="315240" y="3505"/>
                      <a:pt x="330668" y="19749"/>
                      <a:pt x="330964" y="39534"/>
                    </a:cubicBezTo>
                    <a:cubicBezTo>
                      <a:pt x="330695" y="62573"/>
                      <a:pt x="314559" y="74586"/>
                      <a:pt x="292147" y="77544"/>
                    </a:cubicBezTo>
                    <a:cubicBezTo>
                      <a:pt x="269735" y="73062"/>
                      <a:pt x="254047" y="61856"/>
                      <a:pt x="255033" y="37562"/>
                    </a:cubicBezTo>
                    <a:cubicBezTo>
                      <a:pt x="256440" y="16620"/>
                      <a:pt x="274558" y="780"/>
                      <a:pt x="295499" y="2178"/>
                    </a:cubicBezTo>
                    <a:close/>
                    <a:moveTo>
                      <a:pt x="1180280" y="1613"/>
                    </a:moveTo>
                    <a:cubicBezTo>
                      <a:pt x="1204396" y="538"/>
                      <a:pt x="1216587" y="13447"/>
                      <a:pt x="1219456" y="35231"/>
                    </a:cubicBezTo>
                    <a:cubicBezTo>
                      <a:pt x="1219456" y="61229"/>
                      <a:pt x="1206099" y="75751"/>
                      <a:pt x="1183597" y="76827"/>
                    </a:cubicBezTo>
                    <a:cubicBezTo>
                      <a:pt x="1164485" y="79212"/>
                      <a:pt x="1147057" y="65657"/>
                      <a:pt x="1144672" y="46553"/>
                    </a:cubicBezTo>
                    <a:cubicBezTo>
                      <a:pt x="1144439" y="44698"/>
                      <a:pt x="1144359" y="42833"/>
                      <a:pt x="1144422" y="40969"/>
                    </a:cubicBezTo>
                    <a:cubicBezTo>
                      <a:pt x="1143615" y="17571"/>
                      <a:pt x="1156165" y="2689"/>
                      <a:pt x="1180280" y="1613"/>
                    </a:cubicBezTo>
                    <a:close/>
                    <a:moveTo>
                      <a:pt x="1815341" y="897"/>
                    </a:moveTo>
                    <a:cubicBezTo>
                      <a:pt x="1839008" y="89"/>
                      <a:pt x="1851917" y="13895"/>
                      <a:pt x="1854696" y="36128"/>
                    </a:cubicBezTo>
                    <a:cubicBezTo>
                      <a:pt x="1854068" y="61139"/>
                      <a:pt x="1840801" y="75662"/>
                      <a:pt x="1818209" y="76469"/>
                    </a:cubicBezTo>
                    <a:cubicBezTo>
                      <a:pt x="1799070" y="78629"/>
                      <a:pt x="1781804" y="64869"/>
                      <a:pt x="1779643" y="45729"/>
                    </a:cubicBezTo>
                    <a:cubicBezTo>
                      <a:pt x="1779419" y="43766"/>
                      <a:pt x="1779365" y="41776"/>
                      <a:pt x="1779482" y="39803"/>
                    </a:cubicBezTo>
                    <a:cubicBezTo>
                      <a:pt x="1778944" y="16405"/>
                      <a:pt x="1791674" y="1703"/>
                      <a:pt x="1815341" y="897"/>
                    </a:cubicBezTo>
                    <a:close/>
                    <a:moveTo>
                      <a:pt x="672789" y="807"/>
                    </a:moveTo>
                    <a:cubicBezTo>
                      <a:pt x="691875" y="-1363"/>
                      <a:pt x="709105" y="12353"/>
                      <a:pt x="711274" y="31448"/>
                    </a:cubicBezTo>
                    <a:cubicBezTo>
                      <a:pt x="711507" y="33474"/>
                      <a:pt x="711552" y="35518"/>
                      <a:pt x="711427" y="37562"/>
                    </a:cubicBezTo>
                    <a:cubicBezTo>
                      <a:pt x="712323" y="62125"/>
                      <a:pt x="697262" y="73062"/>
                      <a:pt x="675030" y="77365"/>
                    </a:cubicBezTo>
                    <a:cubicBezTo>
                      <a:pt x="651632" y="74945"/>
                      <a:pt x="636034" y="62394"/>
                      <a:pt x="635585" y="39445"/>
                    </a:cubicBezTo>
                    <a:cubicBezTo>
                      <a:pt x="633667" y="20081"/>
                      <a:pt x="647813" y="2833"/>
                      <a:pt x="667177" y="914"/>
                    </a:cubicBezTo>
                    <a:cubicBezTo>
                      <a:pt x="669041" y="726"/>
                      <a:pt x="670915" y="690"/>
                      <a:pt x="672789" y="807"/>
                    </a:cubicBezTo>
                    <a:close/>
                    <a:moveTo>
                      <a:pt x="546924" y="807"/>
                    </a:moveTo>
                    <a:cubicBezTo>
                      <a:pt x="570949" y="986"/>
                      <a:pt x="582693" y="15419"/>
                      <a:pt x="584575" y="37920"/>
                    </a:cubicBezTo>
                    <a:cubicBezTo>
                      <a:pt x="583051" y="62663"/>
                      <a:pt x="569156" y="76648"/>
                      <a:pt x="546565" y="76558"/>
                    </a:cubicBezTo>
                    <a:cubicBezTo>
                      <a:pt x="527201" y="77876"/>
                      <a:pt x="510437" y="63246"/>
                      <a:pt x="509119" y="43891"/>
                    </a:cubicBezTo>
                    <a:cubicBezTo>
                      <a:pt x="508985" y="42017"/>
                      <a:pt x="509012" y="40144"/>
                      <a:pt x="509182" y="38279"/>
                    </a:cubicBezTo>
                    <a:cubicBezTo>
                      <a:pt x="509182" y="15060"/>
                      <a:pt x="522898" y="627"/>
                      <a:pt x="546924" y="807"/>
                    </a:cubicBezTo>
                    <a:close/>
                    <a:moveTo>
                      <a:pt x="419177" y="807"/>
                    </a:moveTo>
                    <a:cubicBezTo>
                      <a:pt x="440109" y="1452"/>
                      <a:pt x="456559" y="18943"/>
                      <a:pt x="455914" y="39875"/>
                    </a:cubicBezTo>
                    <a:cubicBezTo>
                      <a:pt x="455313" y="59454"/>
                      <a:pt x="439894" y="75358"/>
                      <a:pt x="420342" y="76559"/>
                    </a:cubicBezTo>
                    <a:cubicBezTo>
                      <a:pt x="397751" y="76828"/>
                      <a:pt x="383497" y="63022"/>
                      <a:pt x="381704" y="38638"/>
                    </a:cubicBezTo>
                    <a:cubicBezTo>
                      <a:pt x="383587" y="15778"/>
                      <a:pt x="395331" y="1345"/>
                      <a:pt x="419177" y="807"/>
                    </a:cubicBezTo>
                    <a:close/>
                    <a:moveTo>
                      <a:pt x="1560195" y="771"/>
                    </a:moveTo>
                    <a:cubicBezTo>
                      <a:pt x="1561397" y="727"/>
                      <a:pt x="1562589" y="736"/>
                      <a:pt x="1563790" y="807"/>
                    </a:cubicBezTo>
                    <a:cubicBezTo>
                      <a:pt x="1587816" y="718"/>
                      <a:pt x="1597677" y="17302"/>
                      <a:pt x="1602697" y="37025"/>
                    </a:cubicBezTo>
                    <a:cubicBezTo>
                      <a:pt x="1598753" y="61678"/>
                      <a:pt x="1586023" y="77186"/>
                      <a:pt x="1562983" y="76559"/>
                    </a:cubicBezTo>
                    <a:cubicBezTo>
                      <a:pt x="1542051" y="77330"/>
                      <a:pt x="1524462" y="60987"/>
                      <a:pt x="1523691" y="40055"/>
                    </a:cubicBezTo>
                    <a:cubicBezTo>
                      <a:pt x="1522920" y="19131"/>
                      <a:pt x="1539263" y="1542"/>
                      <a:pt x="1560195" y="771"/>
                    </a:cubicBezTo>
                    <a:close/>
                    <a:moveTo>
                      <a:pt x="1692345" y="717"/>
                    </a:moveTo>
                    <a:cubicBezTo>
                      <a:pt x="1713215" y="2079"/>
                      <a:pt x="1729028" y="20099"/>
                      <a:pt x="1727666" y="40968"/>
                    </a:cubicBezTo>
                    <a:cubicBezTo>
                      <a:pt x="1726303" y="61838"/>
                      <a:pt x="1708284" y="77652"/>
                      <a:pt x="1687414" y="76289"/>
                    </a:cubicBezTo>
                    <a:cubicBezTo>
                      <a:pt x="1664733" y="74855"/>
                      <a:pt x="1652004" y="59884"/>
                      <a:pt x="1651914" y="35231"/>
                    </a:cubicBezTo>
                    <a:cubicBezTo>
                      <a:pt x="1655679" y="12729"/>
                      <a:pt x="1668499" y="-628"/>
                      <a:pt x="1692345" y="717"/>
                    </a:cubicBezTo>
                    <a:close/>
                    <a:moveTo>
                      <a:pt x="36921" y="627"/>
                    </a:moveTo>
                    <a:cubicBezTo>
                      <a:pt x="60767" y="-90"/>
                      <a:pt x="73229" y="13985"/>
                      <a:pt x="76904" y="35231"/>
                    </a:cubicBezTo>
                    <a:cubicBezTo>
                      <a:pt x="76277" y="60601"/>
                      <a:pt x="63009" y="75124"/>
                      <a:pt x="40328" y="76379"/>
                    </a:cubicBezTo>
                    <a:cubicBezTo>
                      <a:pt x="19431" y="77706"/>
                      <a:pt x="1403" y="61838"/>
                      <a:pt x="77" y="40941"/>
                    </a:cubicBezTo>
                    <a:cubicBezTo>
                      <a:pt x="-1250" y="20045"/>
                      <a:pt x="14617" y="2017"/>
                      <a:pt x="35514" y="690"/>
                    </a:cubicBezTo>
                    <a:cubicBezTo>
                      <a:pt x="35980" y="663"/>
                      <a:pt x="36455" y="636"/>
                      <a:pt x="36921" y="627"/>
                    </a:cubicBezTo>
                    <a:close/>
                    <a:moveTo>
                      <a:pt x="1435282" y="583"/>
                    </a:moveTo>
                    <a:cubicBezTo>
                      <a:pt x="1456277" y="260"/>
                      <a:pt x="1473552" y="17015"/>
                      <a:pt x="1473875" y="38010"/>
                    </a:cubicBezTo>
                    <a:cubicBezTo>
                      <a:pt x="1474682" y="62125"/>
                      <a:pt x="1458635" y="73331"/>
                      <a:pt x="1436582" y="77455"/>
                    </a:cubicBezTo>
                    <a:cubicBezTo>
                      <a:pt x="1413722" y="74497"/>
                      <a:pt x="1397944" y="62484"/>
                      <a:pt x="1397855" y="39176"/>
                    </a:cubicBezTo>
                    <a:cubicBezTo>
                      <a:pt x="1397532" y="18180"/>
                      <a:pt x="1414286" y="905"/>
                      <a:pt x="1435282" y="583"/>
                    </a:cubicBezTo>
                    <a:close/>
                    <a:moveTo>
                      <a:pt x="1308834" y="179"/>
                    </a:moveTo>
                    <a:cubicBezTo>
                      <a:pt x="1331067" y="2151"/>
                      <a:pt x="1345769" y="13626"/>
                      <a:pt x="1346486" y="37651"/>
                    </a:cubicBezTo>
                    <a:cubicBezTo>
                      <a:pt x="1348539" y="56997"/>
                      <a:pt x="1334518" y="74353"/>
                      <a:pt x="1315172" y="76406"/>
                    </a:cubicBezTo>
                    <a:cubicBezTo>
                      <a:pt x="1313361" y="76594"/>
                      <a:pt x="1311541" y="76648"/>
                      <a:pt x="1309730" y="76558"/>
                    </a:cubicBezTo>
                    <a:cubicBezTo>
                      <a:pt x="1290008" y="78306"/>
                      <a:pt x="1272598" y="63730"/>
                      <a:pt x="1270850" y="44008"/>
                    </a:cubicBezTo>
                    <a:cubicBezTo>
                      <a:pt x="1270716" y="42492"/>
                      <a:pt x="1270671" y="40969"/>
                      <a:pt x="1270734" y="39444"/>
                    </a:cubicBezTo>
                    <a:cubicBezTo>
                      <a:pt x="1270286" y="17302"/>
                      <a:pt x="1284002" y="2510"/>
                      <a:pt x="1308834" y="179"/>
                    </a:cubicBezTo>
                    <a:close/>
                    <a:moveTo>
                      <a:pt x="929000" y="179"/>
                    </a:moveTo>
                    <a:cubicBezTo>
                      <a:pt x="952936" y="3317"/>
                      <a:pt x="966921" y="17302"/>
                      <a:pt x="965935" y="40072"/>
                    </a:cubicBezTo>
                    <a:cubicBezTo>
                      <a:pt x="966338" y="59875"/>
                      <a:pt x="950623" y="76253"/>
                      <a:pt x="930820" y="76657"/>
                    </a:cubicBezTo>
                    <a:cubicBezTo>
                      <a:pt x="929314" y="76693"/>
                      <a:pt x="927808" y="76630"/>
                      <a:pt x="926310" y="76469"/>
                    </a:cubicBezTo>
                    <a:cubicBezTo>
                      <a:pt x="906866" y="77204"/>
                      <a:pt x="890506" y="62035"/>
                      <a:pt x="889770" y="42591"/>
                    </a:cubicBezTo>
                    <a:cubicBezTo>
                      <a:pt x="889699" y="40735"/>
                      <a:pt x="889779" y="38871"/>
                      <a:pt x="890003" y="37024"/>
                    </a:cubicBezTo>
                    <a:cubicBezTo>
                      <a:pt x="891169" y="13178"/>
                      <a:pt x="906230" y="1793"/>
                      <a:pt x="929000" y="179"/>
                    </a:cubicBezTo>
                    <a:close/>
                    <a:moveTo>
                      <a:pt x="165744" y="89"/>
                    </a:moveTo>
                    <a:cubicBezTo>
                      <a:pt x="189232" y="2420"/>
                      <a:pt x="203665" y="15329"/>
                      <a:pt x="203844" y="38637"/>
                    </a:cubicBezTo>
                    <a:cubicBezTo>
                      <a:pt x="202823" y="59705"/>
                      <a:pt x="184920" y="75957"/>
                      <a:pt x="163853" y="74935"/>
                    </a:cubicBezTo>
                    <a:cubicBezTo>
                      <a:pt x="144211" y="73976"/>
                      <a:pt x="128505" y="58279"/>
                      <a:pt x="127555" y="38637"/>
                    </a:cubicBezTo>
                    <a:cubicBezTo>
                      <a:pt x="127824" y="15329"/>
                      <a:pt x="142347" y="2420"/>
                      <a:pt x="165744" y="89"/>
                    </a:cubicBezTo>
                    <a:close/>
                    <a:moveTo>
                      <a:pt x="1051458" y="0"/>
                    </a:moveTo>
                    <a:cubicBezTo>
                      <a:pt x="1078352" y="2062"/>
                      <a:pt x="1092247" y="15240"/>
                      <a:pt x="1092516" y="38369"/>
                    </a:cubicBezTo>
                    <a:cubicBezTo>
                      <a:pt x="1092516" y="59167"/>
                      <a:pt x="1075662" y="76021"/>
                      <a:pt x="1054864" y="76021"/>
                    </a:cubicBezTo>
                    <a:cubicBezTo>
                      <a:pt x="1034066" y="76021"/>
                      <a:pt x="1017213" y="59167"/>
                      <a:pt x="1017213" y="38369"/>
                    </a:cubicBezTo>
                    <a:cubicBezTo>
                      <a:pt x="1017033" y="14344"/>
                      <a:pt x="1032453" y="3676"/>
                      <a:pt x="1051458" y="0"/>
                    </a:cubicBezTo>
                    <a:close/>
                    <a:moveTo>
                      <a:pt x="796950" y="0"/>
                    </a:moveTo>
                    <a:cubicBezTo>
                      <a:pt x="823306" y="1614"/>
                      <a:pt x="837829" y="14344"/>
                      <a:pt x="838815" y="37472"/>
                    </a:cubicBezTo>
                    <a:cubicBezTo>
                      <a:pt x="839407" y="58512"/>
                      <a:pt x="822831" y="76056"/>
                      <a:pt x="801791" y="76648"/>
                    </a:cubicBezTo>
                    <a:cubicBezTo>
                      <a:pt x="780751" y="77240"/>
                      <a:pt x="763207" y="60664"/>
                      <a:pt x="762615" y="39624"/>
                    </a:cubicBezTo>
                    <a:cubicBezTo>
                      <a:pt x="761808" y="16136"/>
                      <a:pt x="777228" y="4034"/>
                      <a:pt x="7969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58" name="Google Shape;258;p10"/>
          <p:cNvSpPr txBox="1">
            <a:spLocks noGrp="1"/>
          </p:cNvSpPr>
          <p:nvPr>
            <p:ph type="subTitle" idx="1"/>
          </p:nvPr>
        </p:nvSpPr>
        <p:spPr>
          <a:xfrm>
            <a:off x="5054225" y="2470900"/>
            <a:ext cx="61785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2100"/>
              <a:buNone/>
              <a:defRPr sz="2100" b="1">
                <a:solidFill>
                  <a:schemeClr val="lt1"/>
                </a:solidFill>
              </a:defRPr>
            </a:lvl1pPr>
            <a:lvl2pPr lvl="1" rtl="0">
              <a:spcBef>
                <a:spcPts val="2100"/>
              </a:spcBef>
              <a:spcAft>
                <a:spcPts val="0"/>
              </a:spcAft>
              <a:buClr>
                <a:schemeClr val="lt1"/>
              </a:buClr>
              <a:buSzPts val="2100"/>
              <a:buNone/>
              <a:defRPr sz="2100" b="1">
                <a:solidFill>
                  <a:schemeClr val="lt1"/>
                </a:solidFill>
              </a:defRPr>
            </a:lvl2pPr>
            <a:lvl3pPr lvl="2" rtl="0">
              <a:spcBef>
                <a:spcPts val="2100"/>
              </a:spcBef>
              <a:spcAft>
                <a:spcPts val="0"/>
              </a:spcAft>
              <a:buClr>
                <a:schemeClr val="lt1"/>
              </a:buClr>
              <a:buSzPts val="2100"/>
              <a:buNone/>
              <a:defRPr sz="2100" b="1">
                <a:solidFill>
                  <a:schemeClr val="lt1"/>
                </a:solidFill>
              </a:defRPr>
            </a:lvl3pPr>
            <a:lvl4pPr lvl="3" rtl="0">
              <a:spcBef>
                <a:spcPts val="2100"/>
              </a:spcBef>
              <a:spcAft>
                <a:spcPts val="0"/>
              </a:spcAft>
              <a:buClr>
                <a:schemeClr val="lt1"/>
              </a:buClr>
              <a:buSzPts val="2100"/>
              <a:buNone/>
              <a:defRPr sz="2100" b="1">
                <a:solidFill>
                  <a:schemeClr val="lt1"/>
                </a:solidFill>
              </a:defRPr>
            </a:lvl4pPr>
            <a:lvl5pPr lvl="4" rtl="0">
              <a:spcBef>
                <a:spcPts val="2100"/>
              </a:spcBef>
              <a:spcAft>
                <a:spcPts val="0"/>
              </a:spcAft>
              <a:buClr>
                <a:schemeClr val="lt1"/>
              </a:buClr>
              <a:buSzPts val="2100"/>
              <a:buNone/>
              <a:defRPr sz="2100" b="1">
                <a:solidFill>
                  <a:schemeClr val="lt1"/>
                </a:solidFill>
              </a:defRPr>
            </a:lvl5pPr>
            <a:lvl6pPr lvl="5" rtl="0">
              <a:spcBef>
                <a:spcPts val="2100"/>
              </a:spcBef>
              <a:spcAft>
                <a:spcPts val="0"/>
              </a:spcAft>
              <a:buClr>
                <a:schemeClr val="lt1"/>
              </a:buClr>
              <a:buSzPts val="2100"/>
              <a:buNone/>
              <a:defRPr sz="2100" b="1">
                <a:solidFill>
                  <a:schemeClr val="lt1"/>
                </a:solidFill>
              </a:defRPr>
            </a:lvl6pPr>
            <a:lvl7pPr lvl="6" rtl="0">
              <a:spcBef>
                <a:spcPts val="2100"/>
              </a:spcBef>
              <a:spcAft>
                <a:spcPts val="0"/>
              </a:spcAft>
              <a:buClr>
                <a:schemeClr val="lt1"/>
              </a:buClr>
              <a:buSzPts val="2100"/>
              <a:buNone/>
              <a:defRPr sz="2100" b="1">
                <a:solidFill>
                  <a:schemeClr val="lt1"/>
                </a:solidFill>
              </a:defRPr>
            </a:lvl7pPr>
            <a:lvl8pPr lvl="7" rtl="0">
              <a:spcBef>
                <a:spcPts val="2100"/>
              </a:spcBef>
              <a:spcAft>
                <a:spcPts val="0"/>
              </a:spcAft>
              <a:buClr>
                <a:schemeClr val="lt1"/>
              </a:buClr>
              <a:buSzPts val="2100"/>
              <a:buNone/>
              <a:defRPr sz="2100" b="1">
                <a:solidFill>
                  <a:schemeClr val="lt1"/>
                </a:solidFill>
              </a:defRPr>
            </a:lvl8pPr>
            <a:lvl9pPr lvl="8" rtl="0">
              <a:spcBef>
                <a:spcPts val="2100"/>
              </a:spcBef>
              <a:spcAft>
                <a:spcPts val="2100"/>
              </a:spcAft>
              <a:buClr>
                <a:schemeClr val="lt1"/>
              </a:buClr>
              <a:buSzPts val="2100"/>
              <a:buNone/>
              <a:defRPr sz="2100" b="1">
                <a:solidFill>
                  <a:schemeClr val="lt1"/>
                </a:solidFill>
              </a:defRPr>
            </a:lvl9pPr>
          </a:lstStyle>
          <a:p>
            <a:r>
              <a:rPr lang="en-US"/>
              <a:t>Click to edit Master subtitle style</a:t>
            </a:r>
            <a:endParaRPr/>
          </a:p>
        </p:txBody>
      </p:sp>
      <p:sp>
        <p:nvSpPr>
          <p:cNvPr id="259" name="Google Shape;259;p10"/>
          <p:cNvSpPr txBox="1">
            <a:spLocks noGrp="1"/>
          </p:cNvSpPr>
          <p:nvPr>
            <p:ph type="title"/>
          </p:nvPr>
        </p:nvSpPr>
        <p:spPr>
          <a:xfrm>
            <a:off x="5054225" y="1421100"/>
            <a:ext cx="6178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lt1"/>
              </a:buClr>
              <a:buSzPts val="4000"/>
              <a:buFont typeface="Aldrich"/>
              <a:buNone/>
              <a:defRPr>
                <a:solidFill>
                  <a:schemeClr val="lt1"/>
                </a:solidFill>
              </a:defRPr>
            </a:lvl1pPr>
            <a:lvl2pPr lvl="1"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r>
              <a:rPr lang="en-US"/>
              <a:t>Click to edit Master title style</a:t>
            </a:r>
            <a:endParaRPr/>
          </a:p>
        </p:txBody>
      </p:sp>
      <p:sp>
        <p:nvSpPr>
          <p:cNvPr id="260" name="Google Shape;260;p10"/>
          <p:cNvSpPr txBox="1">
            <a:spLocks noGrp="1"/>
          </p:cNvSpPr>
          <p:nvPr>
            <p:ph type="body" idx="2"/>
          </p:nvPr>
        </p:nvSpPr>
        <p:spPr>
          <a:xfrm>
            <a:off x="5054225" y="3131075"/>
            <a:ext cx="6178500" cy="21021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Clr>
                <a:schemeClr val="lt1"/>
              </a:buClr>
              <a:buSzPts val="2000"/>
              <a:buChar char="●"/>
              <a:defRPr>
                <a:solidFill>
                  <a:schemeClr val="lt1"/>
                </a:solidFill>
              </a:defRPr>
            </a:lvl1pPr>
            <a:lvl2pPr marL="914400" lvl="1" indent="-355600">
              <a:spcBef>
                <a:spcPts val="2100"/>
              </a:spcBef>
              <a:spcAft>
                <a:spcPts val="0"/>
              </a:spcAft>
              <a:buClr>
                <a:schemeClr val="lt1"/>
              </a:buClr>
              <a:buSzPts val="2000"/>
              <a:buChar char="○"/>
              <a:defRPr>
                <a:solidFill>
                  <a:schemeClr val="lt1"/>
                </a:solidFill>
              </a:defRPr>
            </a:lvl2pPr>
            <a:lvl3pPr marL="1371600" lvl="2" indent="-355600">
              <a:spcBef>
                <a:spcPts val="2100"/>
              </a:spcBef>
              <a:spcAft>
                <a:spcPts val="0"/>
              </a:spcAft>
              <a:buClr>
                <a:schemeClr val="lt1"/>
              </a:buClr>
              <a:buSzPts val="2000"/>
              <a:buChar char="■"/>
              <a:defRPr>
                <a:solidFill>
                  <a:schemeClr val="lt1"/>
                </a:solidFill>
              </a:defRPr>
            </a:lvl3pPr>
            <a:lvl4pPr marL="1828800" lvl="3" indent="-355600">
              <a:spcBef>
                <a:spcPts val="2100"/>
              </a:spcBef>
              <a:spcAft>
                <a:spcPts val="0"/>
              </a:spcAft>
              <a:buClr>
                <a:schemeClr val="lt1"/>
              </a:buClr>
              <a:buSzPts val="2000"/>
              <a:buChar char="●"/>
              <a:defRPr>
                <a:solidFill>
                  <a:schemeClr val="lt1"/>
                </a:solidFill>
              </a:defRPr>
            </a:lvl4pPr>
            <a:lvl5pPr marL="2286000" lvl="4" indent="-355600">
              <a:spcBef>
                <a:spcPts val="2100"/>
              </a:spcBef>
              <a:spcAft>
                <a:spcPts val="0"/>
              </a:spcAft>
              <a:buClr>
                <a:schemeClr val="lt1"/>
              </a:buClr>
              <a:buSzPts val="2000"/>
              <a:buChar char="○"/>
              <a:defRPr>
                <a:solidFill>
                  <a:schemeClr val="lt1"/>
                </a:solidFill>
              </a:defRPr>
            </a:lvl5pPr>
            <a:lvl6pPr marL="2743200" lvl="5" indent="-355600">
              <a:spcBef>
                <a:spcPts val="2100"/>
              </a:spcBef>
              <a:spcAft>
                <a:spcPts val="0"/>
              </a:spcAft>
              <a:buClr>
                <a:schemeClr val="lt1"/>
              </a:buClr>
              <a:buSzPts val="2000"/>
              <a:buChar char="■"/>
              <a:defRPr>
                <a:solidFill>
                  <a:schemeClr val="lt1"/>
                </a:solidFill>
              </a:defRPr>
            </a:lvl6pPr>
            <a:lvl7pPr marL="3200400" lvl="6" indent="-355600">
              <a:spcBef>
                <a:spcPts val="2100"/>
              </a:spcBef>
              <a:spcAft>
                <a:spcPts val="0"/>
              </a:spcAft>
              <a:buClr>
                <a:schemeClr val="lt1"/>
              </a:buClr>
              <a:buSzPts val="2000"/>
              <a:buChar char="●"/>
              <a:defRPr>
                <a:solidFill>
                  <a:schemeClr val="lt1"/>
                </a:solidFill>
              </a:defRPr>
            </a:lvl7pPr>
            <a:lvl8pPr marL="3657600" lvl="7" indent="-355600">
              <a:spcBef>
                <a:spcPts val="2100"/>
              </a:spcBef>
              <a:spcAft>
                <a:spcPts val="0"/>
              </a:spcAft>
              <a:buClr>
                <a:schemeClr val="lt1"/>
              </a:buClr>
              <a:buSzPts val="2000"/>
              <a:buChar char="○"/>
              <a:defRPr>
                <a:solidFill>
                  <a:schemeClr val="lt1"/>
                </a:solidFill>
              </a:defRPr>
            </a:lvl8pPr>
            <a:lvl9pPr marL="4114800" lvl="8" indent="-355600">
              <a:spcBef>
                <a:spcPts val="2100"/>
              </a:spcBef>
              <a:spcAft>
                <a:spcPts val="2100"/>
              </a:spcAft>
              <a:buClr>
                <a:schemeClr val="lt1"/>
              </a:buClr>
              <a:buSzPts val="20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640267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1pPr>
            <a:lvl2pPr lvl="1">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2pPr>
            <a:lvl3pPr lvl="2">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3pPr>
            <a:lvl4pPr lvl="3">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4pPr>
            <a:lvl5pPr lvl="4">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5pPr>
            <a:lvl6pPr lvl="5">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6pPr>
            <a:lvl7pPr lvl="6">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7pPr>
            <a:lvl8pPr lvl="7">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8pPr>
            <a:lvl9pPr lvl="8">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55600">
              <a:lnSpc>
                <a:spcPct val="115000"/>
              </a:lnSpc>
              <a:spcBef>
                <a:spcPts val="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1pPr>
            <a:lvl2pPr marL="914400" lvl="1"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2pPr>
            <a:lvl3pPr marL="1371600" lvl="2"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3pPr>
            <a:lvl4pPr marL="1828800" lvl="3"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4pPr>
            <a:lvl5pPr marL="2286000" lvl="4"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5pPr>
            <a:lvl6pPr marL="2743200" lvl="5"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6pPr>
            <a:lvl7pPr marL="3200400" lvl="6"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7pPr>
            <a:lvl8pPr marL="3657600" lvl="7"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8pPr>
            <a:lvl9pPr marL="4114800" lvl="8" indent="-355600">
              <a:lnSpc>
                <a:spcPct val="115000"/>
              </a:lnSpc>
              <a:spcBef>
                <a:spcPts val="2100"/>
              </a:spcBef>
              <a:spcAft>
                <a:spcPts val="2100"/>
              </a:spcAft>
              <a:buClr>
                <a:schemeClr val="dk2"/>
              </a:buClr>
              <a:buSzPts val="2000"/>
              <a:buFont typeface="Questrial"/>
              <a:buChar char="■"/>
              <a:defRPr sz="20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E31375A4-56A4-47D6-9801-1991572033F7}" type="slidenum">
              <a:rPr lang="en-US" smtClean="0"/>
              <a:pPr/>
              <a:t>‹#›</a:t>
            </a:fld>
            <a:endParaRPr lang="en-US" dirty="0"/>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372894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4/relationships/chartEx" Target="../charts/chartEx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4/relationships/chartEx" Target="../charts/chartEx1.xml"/><Relationship Id="rId1" Type="http://schemas.openxmlformats.org/officeDocument/2006/relationships/slideLayout" Target="../slideLayouts/slideLayout25.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63000">
              <a:schemeClr val="accent2">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IN" sz="6600" b="1" dirty="0">
                <a:solidFill>
                  <a:srgbClr val="FFC000"/>
                </a:solidFill>
              </a:rPr>
              <a:t>IMDB Movie Analysis</a:t>
            </a:r>
            <a:br>
              <a:rPr lang="en-IN" b="1" i="0" dirty="0">
                <a:solidFill>
                  <a:srgbClr val="3C4858"/>
                </a:solidFill>
                <a:effectLst/>
                <a:latin typeface="Nunito"/>
              </a:rPr>
            </a:br>
            <a:r>
              <a:rPr lang="en-US" sz="6000" b="1" dirty="0">
                <a:solidFill>
                  <a:schemeClr val="bg1"/>
                </a:solidFill>
              </a:rPr>
              <a:t>Ayush Saxena</a:t>
            </a:r>
            <a:br>
              <a:rPr lang="en-US" sz="6000" b="1" dirty="0"/>
            </a:br>
            <a:endParaRPr lang="en-US" dirty="0"/>
          </a:p>
        </p:txBody>
      </p:sp>
      <p:sp>
        <p:nvSpPr>
          <p:cNvPr id="3" name="Subtitle 2"/>
          <p:cNvSpPr>
            <a:spLocks noGrp="1"/>
          </p:cNvSpPr>
          <p:nvPr>
            <p:ph type="subTitle" idx="1"/>
          </p:nvPr>
        </p:nvSpPr>
        <p:spPr/>
        <p:txBody>
          <a:bodyPr>
            <a:noAutofit/>
          </a:bodyPr>
          <a:lstStyle/>
          <a:p>
            <a:r>
              <a:rPr lang="en-US" sz="3200" b="1" dirty="0"/>
              <a:t>Ayush Saxena</a:t>
            </a:r>
          </a:p>
        </p:txBody>
      </p:sp>
      <p:sp>
        <p:nvSpPr>
          <p:cNvPr id="4" name="Subtitle 3">
            <a:extLst>
              <a:ext uri="{FF2B5EF4-FFF2-40B4-BE49-F238E27FC236}">
                <a16:creationId xmlns:a16="http://schemas.microsoft.com/office/drawing/2014/main" id="{8BBAA4B9-C9B1-2D55-5D17-4B9E1EA4DF41}"/>
              </a:ext>
            </a:extLst>
          </p:cNvPr>
          <p:cNvSpPr>
            <a:spLocks noGrp="1"/>
          </p:cNvSpPr>
          <p:nvPr>
            <p:ph type="subTitle" idx="2"/>
          </p:nvPr>
        </p:nvSpPr>
        <p:spPr/>
        <p:txBody>
          <a:bodyPr/>
          <a:lstStyle/>
          <a:p>
            <a:r>
              <a:rPr lang="en-IN" dirty="0"/>
              <a:t>06-01-2023</a:t>
            </a:r>
          </a:p>
        </p:txBody>
      </p:sp>
      <p:sp>
        <p:nvSpPr>
          <p:cNvPr id="5" name="Subtitle 4">
            <a:extLst>
              <a:ext uri="{FF2B5EF4-FFF2-40B4-BE49-F238E27FC236}">
                <a16:creationId xmlns:a16="http://schemas.microsoft.com/office/drawing/2014/main" id="{FD08E800-1E5D-EC36-8350-9BE793FE0913}"/>
              </a:ext>
            </a:extLst>
          </p:cNvPr>
          <p:cNvSpPr>
            <a:spLocks noGrp="1"/>
          </p:cNvSpPr>
          <p:nvPr>
            <p:ph type="subTitle" idx="3"/>
          </p:nvPr>
        </p:nvSpPr>
        <p:spPr/>
        <p:txBody>
          <a:bodyPr/>
          <a:lstStyle/>
          <a:p>
            <a:r>
              <a:rPr lang="en-IN" dirty="0"/>
              <a:t>1</a:t>
            </a:r>
          </a:p>
        </p:txBody>
      </p:sp>
      <p:sp>
        <p:nvSpPr>
          <p:cNvPr id="6" name="Subtitle 5">
            <a:extLst>
              <a:ext uri="{FF2B5EF4-FFF2-40B4-BE49-F238E27FC236}">
                <a16:creationId xmlns:a16="http://schemas.microsoft.com/office/drawing/2014/main" id="{167312B3-B32A-4E45-ECA1-CDE32CAD9BBE}"/>
              </a:ext>
            </a:extLst>
          </p:cNvPr>
          <p:cNvSpPr>
            <a:spLocks noGrp="1"/>
          </p:cNvSpPr>
          <p:nvPr>
            <p:ph type="subTitle" idx="4"/>
          </p:nvPr>
        </p:nvSpPr>
        <p:spPr/>
        <p:txBody>
          <a:bodyPr/>
          <a:lstStyle/>
          <a:p>
            <a:r>
              <a:rPr lang="en-IN" dirty="0"/>
              <a:t>1</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C764-1AAB-43CF-B0C7-592F2D140312}"/>
              </a:ext>
            </a:extLst>
          </p:cNvPr>
          <p:cNvSpPr>
            <a:spLocks noGrp="1"/>
          </p:cNvSpPr>
          <p:nvPr>
            <p:ph type="title"/>
          </p:nvPr>
        </p:nvSpPr>
        <p:spPr>
          <a:xfrm>
            <a:off x="3811375" y="38790"/>
            <a:ext cx="8256800" cy="763500"/>
          </a:xfrm>
        </p:spPr>
        <p:txBody>
          <a:bodyPr>
            <a:normAutofit fontScale="90000"/>
          </a:bodyPr>
          <a:lstStyle/>
          <a:p>
            <a:r>
              <a:rPr lang="en-US" sz="2000" b="1" i="0" dirty="0">
                <a:solidFill>
                  <a:schemeClr val="tx2"/>
                </a:solidFill>
                <a:effectLst/>
                <a:latin typeface="Nunito"/>
              </a:rPr>
              <a:t>E. Popular Genres: </a:t>
            </a:r>
            <a:r>
              <a:rPr lang="en-US" sz="2000" b="0" i="0" dirty="0">
                <a:solidFill>
                  <a:schemeClr val="tx2"/>
                </a:solidFill>
                <a:effectLst/>
                <a:latin typeface="Nunito"/>
              </a:rPr>
              <a:t>Perform this step using the knowledge gained while performing previous steps.</a:t>
            </a:r>
            <a:br>
              <a:rPr lang="en-US" sz="2700" b="0" i="0" dirty="0">
                <a:effectLst/>
                <a:latin typeface="Nunito"/>
              </a:rPr>
            </a:br>
            <a:r>
              <a:rPr lang="en-US" sz="2700" b="1" i="0" dirty="0">
                <a:solidFill>
                  <a:srgbClr val="FFC000"/>
                </a:solidFill>
                <a:effectLst/>
                <a:latin typeface="Nunito"/>
              </a:rPr>
              <a:t>Your task: </a:t>
            </a:r>
            <a:r>
              <a:rPr lang="en-US" sz="2700" b="0" i="0" dirty="0">
                <a:solidFill>
                  <a:srgbClr val="FFC000"/>
                </a:solidFill>
                <a:effectLst/>
                <a:latin typeface="Nunito"/>
              </a:rPr>
              <a:t>Find popular genres</a:t>
            </a:r>
            <a:br>
              <a:rPr lang="en-US" sz="2000" b="0" i="0" dirty="0">
                <a:effectLst/>
                <a:latin typeface="Nunito"/>
              </a:rPr>
            </a:br>
            <a:endParaRPr lang="en-IN" sz="2000" dirty="0"/>
          </a:p>
        </p:txBody>
      </p:sp>
      <p:graphicFrame>
        <p:nvGraphicFramePr>
          <p:cNvPr id="11" name="Table 10">
            <a:extLst>
              <a:ext uri="{FF2B5EF4-FFF2-40B4-BE49-F238E27FC236}">
                <a16:creationId xmlns:a16="http://schemas.microsoft.com/office/drawing/2014/main" id="{7FF7C78C-C4B7-DBD3-F4C3-FD8163B167D1}"/>
              </a:ext>
            </a:extLst>
          </p:cNvPr>
          <p:cNvGraphicFramePr>
            <a:graphicFrameLocks noGrp="1"/>
          </p:cNvGraphicFramePr>
          <p:nvPr>
            <p:extLst>
              <p:ext uri="{D42A27DB-BD31-4B8C-83A1-F6EECF244321}">
                <p14:modId xmlns:p14="http://schemas.microsoft.com/office/powerpoint/2010/main" val="2903556528"/>
              </p:ext>
            </p:extLst>
          </p:nvPr>
        </p:nvGraphicFramePr>
        <p:xfrm>
          <a:off x="3811375" y="1463350"/>
          <a:ext cx="3413125" cy="5004458"/>
        </p:xfrm>
        <a:graphic>
          <a:graphicData uri="http://schemas.openxmlformats.org/drawingml/2006/table">
            <a:tbl>
              <a:tblPr>
                <a:tableStyleId>{5C22544A-7EE6-4342-B048-85BDC9FD1C3A}</a:tableStyleId>
              </a:tblPr>
              <a:tblGrid>
                <a:gridCol w="2127250">
                  <a:extLst>
                    <a:ext uri="{9D8B030D-6E8A-4147-A177-3AD203B41FA5}">
                      <a16:colId xmlns:a16="http://schemas.microsoft.com/office/drawing/2014/main" val="1340452641"/>
                    </a:ext>
                  </a:extLst>
                </a:gridCol>
                <a:gridCol w="1285875">
                  <a:extLst>
                    <a:ext uri="{9D8B030D-6E8A-4147-A177-3AD203B41FA5}">
                      <a16:colId xmlns:a16="http://schemas.microsoft.com/office/drawing/2014/main" val="3764626582"/>
                    </a:ext>
                  </a:extLst>
                </a:gridCol>
              </a:tblGrid>
              <a:tr h="0">
                <a:tc>
                  <a:txBody>
                    <a:bodyPr/>
                    <a:lstStyle/>
                    <a:p>
                      <a:pPr algn="l" fontAlgn="b"/>
                      <a:r>
                        <a:rPr lang="en-IN" sz="1000" u="none" strike="noStrike" dirty="0">
                          <a:effectLst/>
                        </a:rPr>
                        <a:t>Row Labels</a:t>
                      </a:r>
                      <a:endParaRPr lang="en-IN" sz="1000" b="1"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l" fontAlgn="b"/>
                      <a:r>
                        <a:rPr lang="en-IN" sz="1000" u="none" strike="noStrike">
                          <a:effectLst/>
                        </a:rPr>
                        <a:t>Sum of gross</a:t>
                      </a:r>
                      <a:endParaRPr lang="en-IN" sz="1000" b="1"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1496318775"/>
                  </a:ext>
                </a:extLst>
              </a:tr>
              <a:tr h="181328">
                <a:tc>
                  <a:txBody>
                    <a:bodyPr/>
                    <a:lstStyle/>
                    <a:p>
                      <a:pPr algn="l" fontAlgn="b"/>
                      <a:r>
                        <a:rPr lang="en-IN" sz="1000" u="none" strike="noStrike">
                          <a:effectLst/>
                        </a:rPr>
                        <a:t>Action|Adventure|Sci-Fi</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8611015423</a:t>
                      </a:r>
                      <a:endParaRPr lang="en-IN" sz="1000" b="0"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1649346815"/>
                  </a:ext>
                </a:extLst>
              </a:tr>
              <a:tr h="181328">
                <a:tc>
                  <a:txBody>
                    <a:bodyPr/>
                    <a:lstStyle/>
                    <a:p>
                      <a:pPr algn="l" fontAlgn="b"/>
                      <a:r>
                        <a:rPr lang="en-IN" sz="1000" u="none" strike="noStrike">
                          <a:effectLst/>
                        </a:rPr>
                        <a:t>Comedy|Romance</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6290103991</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114440019"/>
                  </a:ext>
                </a:extLst>
              </a:tr>
              <a:tr h="181328">
                <a:tc>
                  <a:txBody>
                    <a:bodyPr/>
                    <a:lstStyle/>
                    <a:p>
                      <a:pPr algn="l" fontAlgn="b"/>
                      <a:r>
                        <a:rPr lang="en-IN" sz="1000" u="none" strike="noStrike">
                          <a:effectLst/>
                        </a:rPr>
                        <a:t>Comedy</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6172230840</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829121038"/>
                  </a:ext>
                </a:extLst>
              </a:tr>
              <a:tr h="181328">
                <a:tc>
                  <a:txBody>
                    <a:bodyPr/>
                    <a:lstStyle/>
                    <a:p>
                      <a:pPr algn="l" fontAlgn="b"/>
                      <a:r>
                        <a:rPr lang="en-IN" sz="1000" u="none" strike="noStrike">
                          <a:effectLst/>
                        </a:rPr>
                        <a:t>Comedy|Drama|Romance</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5000414623</a:t>
                      </a:r>
                      <a:endParaRPr lang="en-IN" sz="1000" b="0"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2940428747"/>
                  </a:ext>
                </a:extLst>
              </a:tr>
              <a:tr h="181328">
                <a:tc>
                  <a:txBody>
                    <a:bodyPr/>
                    <a:lstStyle/>
                    <a:p>
                      <a:pPr algn="l" fontAlgn="b"/>
                      <a:r>
                        <a:rPr lang="en-IN" sz="1000" u="none" strike="noStrike">
                          <a:effectLst/>
                        </a:rPr>
                        <a:t>Action|Adventure|Thriller</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4612288238</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626892161"/>
                  </a:ext>
                </a:extLst>
              </a:tr>
              <a:tr h="181328">
                <a:tc>
                  <a:txBody>
                    <a:bodyPr/>
                    <a:lstStyle/>
                    <a:p>
                      <a:pPr algn="l" fontAlgn="b"/>
                      <a:r>
                        <a:rPr lang="en-IN" sz="1000" u="none" strike="noStrike">
                          <a:effectLst/>
                        </a:rPr>
                        <a:t>Adventure|Animation|Comedy|Family|Fantasy</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3869538719</a:t>
                      </a:r>
                      <a:endParaRPr lang="en-IN" sz="1000" b="0"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124294006"/>
                  </a:ext>
                </a:extLst>
              </a:tr>
              <a:tr h="181328">
                <a:tc>
                  <a:txBody>
                    <a:bodyPr/>
                    <a:lstStyle/>
                    <a:p>
                      <a:pPr algn="l" fontAlgn="b"/>
                      <a:r>
                        <a:rPr lang="en-IN" sz="1000" u="none" strike="noStrike">
                          <a:effectLst/>
                        </a:rPr>
                        <a:t>Drama|Romance</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3690026333</a:t>
                      </a:r>
                      <a:endParaRPr lang="en-IN" sz="1000" b="0"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794679788"/>
                  </a:ext>
                </a:extLst>
              </a:tr>
              <a:tr h="181328">
                <a:tc>
                  <a:txBody>
                    <a:bodyPr/>
                    <a:lstStyle/>
                    <a:p>
                      <a:pPr algn="l" fontAlgn="b"/>
                      <a:r>
                        <a:rPr lang="en-IN" sz="1000" u="none" strike="noStrike">
                          <a:effectLst/>
                        </a:rPr>
                        <a:t>Action|Adventure|Sci-Fi|Thriller</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3677153259</a:t>
                      </a:r>
                      <a:endParaRPr lang="en-IN" sz="1000" b="0"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2228965731"/>
                  </a:ext>
                </a:extLst>
              </a:tr>
              <a:tr h="181328">
                <a:tc>
                  <a:txBody>
                    <a:bodyPr/>
                    <a:lstStyle/>
                    <a:p>
                      <a:pPr algn="l" fontAlgn="b"/>
                      <a:r>
                        <a:rPr lang="en-IN" sz="1000" u="none" strike="noStrike">
                          <a:effectLst/>
                        </a:rPr>
                        <a:t>Comedy|Drama</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3562034922</a:t>
                      </a:r>
                      <a:endParaRPr lang="en-IN" sz="1000" b="0"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2655749190"/>
                  </a:ext>
                </a:extLst>
              </a:tr>
              <a:tr h="181328">
                <a:tc>
                  <a:txBody>
                    <a:bodyPr/>
                    <a:lstStyle/>
                    <a:p>
                      <a:pPr algn="l" fontAlgn="b"/>
                      <a:r>
                        <a:rPr lang="en-IN" sz="1000" u="none" strike="noStrike">
                          <a:effectLst/>
                        </a:rPr>
                        <a:t>Action|Adventure|Fantasy|Sci-Fi</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3560217100</a:t>
                      </a:r>
                      <a:endParaRPr lang="en-IN" sz="1000" b="0"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1021408724"/>
                  </a:ext>
                </a:extLst>
              </a:tr>
              <a:tr h="181328">
                <a:tc>
                  <a:txBody>
                    <a:bodyPr/>
                    <a:lstStyle/>
                    <a:p>
                      <a:pPr algn="l" fontAlgn="b"/>
                      <a:r>
                        <a:rPr lang="en-IN" sz="1000" u="none" strike="noStrike">
                          <a:effectLst/>
                        </a:rPr>
                        <a:t>Action|Adventure|Fantasy</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3364768404</a:t>
                      </a:r>
                      <a:endParaRPr lang="en-IN" sz="1000" b="0"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2802198515"/>
                  </a:ext>
                </a:extLst>
              </a:tr>
              <a:tr h="181328">
                <a:tc>
                  <a:txBody>
                    <a:bodyPr/>
                    <a:lstStyle/>
                    <a:p>
                      <a:pPr algn="l" fontAlgn="b"/>
                      <a:r>
                        <a:rPr lang="en-IN" sz="1000" u="none" strike="noStrike">
                          <a:effectLst/>
                        </a:rPr>
                        <a:t>Action|Crime|Thriller</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2973088607</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1083548589"/>
                  </a:ext>
                </a:extLst>
              </a:tr>
              <a:tr h="181328">
                <a:tc>
                  <a:txBody>
                    <a:bodyPr/>
                    <a:lstStyle/>
                    <a:p>
                      <a:pPr algn="l" fontAlgn="b"/>
                      <a:r>
                        <a:rPr lang="en-IN" sz="1000" u="none" strike="noStrike">
                          <a:effectLst/>
                        </a:rPr>
                        <a:t>Drama</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2877649770</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1580020785"/>
                  </a:ext>
                </a:extLst>
              </a:tr>
              <a:tr h="181328">
                <a:tc>
                  <a:txBody>
                    <a:bodyPr/>
                    <a:lstStyle/>
                    <a:p>
                      <a:pPr algn="l" fontAlgn="b"/>
                      <a:r>
                        <a:rPr lang="en-IN" sz="1000" u="none" strike="noStrike">
                          <a:effectLst/>
                        </a:rPr>
                        <a:t>Crime|Drama|Thriller</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2729701172</a:t>
                      </a:r>
                      <a:endParaRPr lang="en-IN" sz="1000" b="0"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1054800407"/>
                  </a:ext>
                </a:extLst>
              </a:tr>
              <a:tr h="181328">
                <a:tc>
                  <a:txBody>
                    <a:bodyPr/>
                    <a:lstStyle/>
                    <a:p>
                      <a:pPr algn="l" fontAlgn="b"/>
                      <a:r>
                        <a:rPr lang="en-IN" sz="1000" u="none" strike="noStrike">
                          <a:effectLst/>
                        </a:rPr>
                        <a:t>Adventure|Animation|Comedy|Family</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2652268516</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1823322965"/>
                  </a:ext>
                </a:extLst>
              </a:tr>
              <a:tr h="181328">
                <a:tc>
                  <a:txBody>
                    <a:bodyPr/>
                    <a:lstStyle/>
                    <a:p>
                      <a:pPr algn="l" fontAlgn="b"/>
                      <a:r>
                        <a:rPr lang="en-IN" sz="1000" u="none" strike="noStrike">
                          <a:effectLst/>
                        </a:rPr>
                        <a:t>Adventure|Family|Fantasy</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2367235679</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74163109"/>
                  </a:ext>
                </a:extLst>
              </a:tr>
              <a:tr h="181328">
                <a:tc>
                  <a:txBody>
                    <a:bodyPr/>
                    <a:lstStyle/>
                    <a:p>
                      <a:pPr algn="l" fontAlgn="b"/>
                      <a:r>
                        <a:rPr lang="en-IN" sz="1000" u="none" strike="noStrike">
                          <a:effectLst/>
                        </a:rPr>
                        <a:t>Action|Comedy|Crime</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1986953303</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1773971049"/>
                  </a:ext>
                </a:extLst>
              </a:tr>
              <a:tr h="181328">
                <a:tc>
                  <a:txBody>
                    <a:bodyPr/>
                    <a:lstStyle/>
                    <a:p>
                      <a:pPr algn="l" fontAlgn="b"/>
                      <a:r>
                        <a:rPr lang="en-IN" sz="1000" u="none" strike="noStrike">
                          <a:effectLst/>
                        </a:rPr>
                        <a:t>Action|Crime|Drama|Thriller</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1954969334</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4051447331"/>
                  </a:ext>
                </a:extLst>
              </a:tr>
              <a:tr h="181328">
                <a:tc>
                  <a:txBody>
                    <a:bodyPr/>
                    <a:lstStyle/>
                    <a:p>
                      <a:pPr algn="l" fontAlgn="b"/>
                      <a:r>
                        <a:rPr lang="en-IN" sz="1000" u="none" strike="noStrike">
                          <a:effectLst/>
                        </a:rPr>
                        <a:t>Comedy|Crime</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1883959107</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1040794291"/>
                  </a:ext>
                </a:extLst>
              </a:tr>
              <a:tr h="181328">
                <a:tc>
                  <a:txBody>
                    <a:bodyPr/>
                    <a:lstStyle/>
                    <a:p>
                      <a:pPr algn="l" fontAlgn="b"/>
                      <a:r>
                        <a:rPr lang="en-IN" sz="1000" u="none" strike="noStrike">
                          <a:effectLst/>
                        </a:rPr>
                        <a:t>Horror</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1693892853</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489189782"/>
                  </a:ext>
                </a:extLst>
              </a:tr>
              <a:tr h="181328">
                <a:tc>
                  <a:txBody>
                    <a:bodyPr/>
                    <a:lstStyle/>
                    <a:p>
                      <a:pPr algn="l" fontAlgn="b"/>
                      <a:r>
                        <a:rPr lang="en-IN" sz="1000" u="none" strike="noStrike">
                          <a:effectLst/>
                        </a:rPr>
                        <a:t>Crime|Drama|Mystery|Thriller</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1684316938</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675011016"/>
                  </a:ext>
                </a:extLst>
              </a:tr>
              <a:tr h="181328">
                <a:tc>
                  <a:txBody>
                    <a:bodyPr/>
                    <a:lstStyle/>
                    <a:p>
                      <a:pPr algn="l" fontAlgn="b"/>
                      <a:r>
                        <a:rPr lang="en-IN" sz="1000" u="none" strike="noStrike">
                          <a:effectLst/>
                        </a:rPr>
                        <a:t>Action|Thriller</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1627097958</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287534105"/>
                  </a:ext>
                </a:extLst>
              </a:tr>
              <a:tr h="181328">
                <a:tc>
                  <a:txBody>
                    <a:bodyPr/>
                    <a:lstStyle/>
                    <a:p>
                      <a:pPr algn="l" fontAlgn="b"/>
                      <a:r>
                        <a:rPr lang="en-IN" sz="1000" u="none" strike="noStrike">
                          <a:effectLst/>
                        </a:rPr>
                        <a:t>Adventure|Sci-Fi|Thriller</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1547356010</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772282033"/>
                  </a:ext>
                </a:extLst>
              </a:tr>
              <a:tr h="181328">
                <a:tc>
                  <a:txBody>
                    <a:bodyPr/>
                    <a:lstStyle/>
                    <a:p>
                      <a:pPr algn="l" fontAlgn="b"/>
                      <a:r>
                        <a:rPr lang="en-IN" sz="1000" u="none" strike="noStrike">
                          <a:effectLst/>
                        </a:rPr>
                        <a:t>Action|Sci-Fi</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1476145158</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2073173253"/>
                  </a:ext>
                </a:extLst>
              </a:tr>
              <a:tr h="181328">
                <a:tc>
                  <a:txBody>
                    <a:bodyPr/>
                    <a:lstStyle/>
                    <a:p>
                      <a:pPr algn="l" fontAlgn="b"/>
                      <a:r>
                        <a:rPr lang="en-IN" sz="1000" u="none" strike="noStrike">
                          <a:effectLst/>
                        </a:rPr>
                        <a:t>Comedy|Family</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a:effectLst/>
                        </a:rPr>
                        <a:t>1421002599</a:t>
                      </a:r>
                      <a:endParaRPr lang="en-IN" sz="1000" b="0"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3199328152"/>
                  </a:ext>
                </a:extLst>
              </a:tr>
              <a:tr h="181328">
                <a:tc>
                  <a:txBody>
                    <a:bodyPr/>
                    <a:lstStyle/>
                    <a:p>
                      <a:pPr algn="l" fontAlgn="b"/>
                      <a:r>
                        <a:rPr lang="en-IN" sz="1000" u="none" strike="noStrike">
                          <a:effectLst/>
                        </a:rPr>
                        <a:t>Grand Total</a:t>
                      </a:r>
                      <a:endParaRPr lang="en-IN" sz="1000" b="1" i="0" u="none" strike="noStrike">
                        <a:solidFill>
                          <a:srgbClr val="000000"/>
                        </a:solidFill>
                        <a:effectLst/>
                        <a:latin typeface="Calibri" panose="020F0502020204030204" pitchFamily="34" charset="0"/>
                      </a:endParaRPr>
                    </a:p>
                  </a:txBody>
                  <a:tcPr marL="7029" marR="7029" marT="7029" marB="0" anchor="b">
                    <a:solidFill>
                      <a:schemeClr val="accent5">
                        <a:lumMod val="75000"/>
                      </a:schemeClr>
                    </a:solidFill>
                  </a:tcPr>
                </a:tc>
                <a:tc>
                  <a:txBody>
                    <a:bodyPr/>
                    <a:lstStyle/>
                    <a:p>
                      <a:pPr algn="r" fontAlgn="b"/>
                      <a:r>
                        <a:rPr lang="en-IN" sz="1000" u="none" strike="noStrike" dirty="0">
                          <a:effectLst/>
                        </a:rPr>
                        <a:t>81285428856</a:t>
                      </a:r>
                      <a:endParaRPr lang="en-IN" sz="1000" b="1" i="0" u="none" strike="noStrike" dirty="0">
                        <a:solidFill>
                          <a:srgbClr val="000000"/>
                        </a:solidFill>
                        <a:effectLst/>
                        <a:latin typeface="Calibri" panose="020F0502020204030204" pitchFamily="34" charset="0"/>
                      </a:endParaRPr>
                    </a:p>
                  </a:txBody>
                  <a:tcPr marL="7029" marR="7029" marT="7029" marB="0" anchor="b">
                    <a:solidFill>
                      <a:schemeClr val="accent5">
                        <a:lumMod val="75000"/>
                      </a:schemeClr>
                    </a:solidFill>
                  </a:tcPr>
                </a:tc>
                <a:extLst>
                  <a:ext uri="{0D108BD9-81ED-4DB2-BD59-A6C34878D82A}">
                    <a16:rowId xmlns:a16="http://schemas.microsoft.com/office/drawing/2014/main" val="4042198031"/>
                  </a:ext>
                </a:extLst>
              </a:tr>
            </a:tbl>
          </a:graphicData>
        </a:graphic>
      </p:graphicFrame>
      <mc:AlternateContent xmlns:mc="http://schemas.openxmlformats.org/markup-compatibility/2006">
        <mc:Choice xmlns:cx2="http://schemas.microsoft.com/office/drawing/2015/10/21/chartex" xmlns="" Requires="cx2">
          <p:graphicFrame>
            <p:nvGraphicFramePr>
              <p:cNvPr id="12" name="Chart 11">
                <a:extLst>
                  <a:ext uri="{FF2B5EF4-FFF2-40B4-BE49-F238E27FC236}">
                    <a16:creationId xmlns:a16="http://schemas.microsoft.com/office/drawing/2014/main" id="{977105F4-9F9F-C1B7-DA6A-B7155B1F3E3A}"/>
                  </a:ext>
                </a:extLst>
              </p:cNvPr>
              <p:cNvGraphicFramePr/>
              <p:nvPr>
                <p:extLst>
                  <p:ext uri="{D42A27DB-BD31-4B8C-83A1-F6EECF244321}">
                    <p14:modId xmlns:p14="http://schemas.microsoft.com/office/powerpoint/2010/main" val="4271302403"/>
                  </p:ext>
                </p:extLst>
              </p:nvPr>
            </p:nvGraphicFramePr>
            <p:xfrm>
              <a:off x="7224500" y="1237619"/>
              <a:ext cx="4800600" cy="523018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77105F4-9F9F-C1B7-DA6A-B7155B1F3E3A}"/>
                  </a:ext>
                </a:extLst>
              </p:cNvPr>
              <p:cNvPicPr>
                <a:picLocks noGrp="1" noRot="1" noChangeAspect="1" noMove="1" noResize="1" noEditPoints="1" noAdjustHandles="1" noChangeArrowheads="1" noChangeShapeType="1"/>
              </p:cNvPicPr>
              <p:nvPr/>
            </p:nvPicPr>
            <p:blipFill>
              <a:blip r:embed="rId3"/>
              <a:stretch>
                <a:fillRect/>
              </a:stretch>
            </p:blipFill>
            <p:spPr>
              <a:xfrm>
                <a:off x="7224500" y="1237619"/>
                <a:ext cx="4800600" cy="5230189"/>
              </a:xfrm>
              <a:prstGeom prst="rect">
                <a:avLst/>
              </a:prstGeom>
            </p:spPr>
          </p:pic>
        </mc:Fallback>
      </mc:AlternateContent>
    </p:spTree>
    <p:extLst>
      <p:ext uri="{BB962C8B-B14F-4D97-AF65-F5344CB8AC3E}">
        <p14:creationId xmlns:p14="http://schemas.microsoft.com/office/powerpoint/2010/main" val="367123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86C9-D2F5-40A6-B83D-4271EA155602}"/>
              </a:ext>
            </a:extLst>
          </p:cNvPr>
          <p:cNvSpPr>
            <a:spLocks noGrp="1"/>
          </p:cNvSpPr>
          <p:nvPr>
            <p:ph type="title"/>
          </p:nvPr>
        </p:nvSpPr>
        <p:spPr>
          <a:xfrm>
            <a:off x="3840638" y="0"/>
            <a:ext cx="8351361" cy="1327050"/>
          </a:xfrm>
          <a:noFill/>
        </p:spPr>
        <p:txBody>
          <a:bodyPr>
            <a:noAutofit/>
          </a:bodyPr>
          <a:lstStyle/>
          <a:p>
            <a:r>
              <a:rPr lang="en-US" sz="1000" b="1" i="0" dirty="0">
                <a:solidFill>
                  <a:schemeClr val="tx1"/>
                </a:solidFill>
                <a:effectLst/>
                <a:latin typeface="Nunito"/>
              </a:rPr>
              <a:t>F. Charts: </a:t>
            </a:r>
            <a:r>
              <a:rPr lang="en-US" sz="1000" b="0" i="0" dirty="0">
                <a:solidFill>
                  <a:schemeClr val="tx1"/>
                </a:solidFill>
                <a:effectLst/>
                <a:latin typeface="Nunito"/>
              </a:rPr>
              <a:t>Create three new columns namely, </a:t>
            </a:r>
            <a:r>
              <a:rPr lang="en-US" sz="1000" b="0" i="0" dirty="0" err="1">
                <a:solidFill>
                  <a:schemeClr val="tx1"/>
                </a:solidFill>
                <a:effectLst/>
                <a:latin typeface="Nunito"/>
              </a:rPr>
              <a:t>Meryl_Streep</a:t>
            </a:r>
            <a:r>
              <a:rPr lang="en-US" sz="1000" b="0" i="0" dirty="0">
                <a:solidFill>
                  <a:schemeClr val="tx1"/>
                </a:solidFill>
                <a:effectLst/>
                <a:latin typeface="Nunito"/>
              </a:rPr>
              <a:t>, </a:t>
            </a:r>
            <a:r>
              <a:rPr lang="en-US" sz="1000" b="0" i="0" dirty="0" err="1">
                <a:solidFill>
                  <a:schemeClr val="tx1"/>
                </a:solidFill>
                <a:effectLst/>
                <a:latin typeface="Nunito"/>
              </a:rPr>
              <a:t>Leo_Caprio</a:t>
            </a:r>
            <a:r>
              <a:rPr lang="en-US" sz="1000" b="0" i="0" dirty="0">
                <a:solidFill>
                  <a:schemeClr val="tx1"/>
                </a:solidFill>
                <a:effectLst/>
                <a:latin typeface="Nunito"/>
              </a:rPr>
              <a:t>, and </a:t>
            </a:r>
            <a:r>
              <a:rPr lang="en-US" sz="1000" b="0" i="0" dirty="0" err="1">
                <a:solidFill>
                  <a:schemeClr val="tx1"/>
                </a:solidFill>
                <a:effectLst/>
                <a:latin typeface="Nunito"/>
              </a:rPr>
              <a:t>Brad_Pitt</a:t>
            </a:r>
            <a:r>
              <a:rPr lang="en-US" sz="1000" b="0" i="0" dirty="0">
                <a:solidFill>
                  <a:schemeClr val="tx1"/>
                </a:solidFill>
                <a:effectLst/>
                <a:latin typeface="Nunito"/>
              </a:rPr>
              <a:t> which contain the movies in which the actors: 'Meryl Streep', 'Leonardo DiCaprio', and 'Brad Pitt' are the lead actors. Use only the actor_1_name column for extraction. Also, make sure that you use the names 'Meryl Streep', 'Leonardo DiCaprio', and 'Brad Pitt' for the said extraction. Append the rows of all these columns and store them in a new column named Combined. Group the combined column using the actor_1_name column. Find the mean of the </a:t>
            </a:r>
            <a:r>
              <a:rPr lang="en-US" sz="1000" b="0" i="0" dirty="0" err="1">
                <a:solidFill>
                  <a:schemeClr val="tx1"/>
                </a:solidFill>
                <a:effectLst/>
                <a:latin typeface="Nunito"/>
              </a:rPr>
              <a:t>num_critic_for_reviews</a:t>
            </a:r>
            <a:r>
              <a:rPr lang="en-US" sz="1000" b="0" i="0" dirty="0">
                <a:solidFill>
                  <a:schemeClr val="tx1"/>
                </a:solidFill>
                <a:effectLst/>
                <a:latin typeface="Nunito"/>
              </a:rPr>
              <a:t> and </a:t>
            </a:r>
            <a:r>
              <a:rPr lang="en-US" sz="1000" b="0" i="0" dirty="0" err="1">
                <a:solidFill>
                  <a:schemeClr val="tx1"/>
                </a:solidFill>
                <a:effectLst/>
                <a:latin typeface="Nunito"/>
              </a:rPr>
              <a:t>num_users_for_review</a:t>
            </a:r>
            <a:r>
              <a:rPr lang="en-US" sz="1000" b="0" i="0" dirty="0">
                <a:solidFill>
                  <a:schemeClr val="tx1"/>
                </a:solidFill>
                <a:effectLst/>
                <a:latin typeface="Nunito"/>
              </a:rPr>
              <a:t> and identify the actors which have the highest mean. Observe the change in the number of voted users over decades using a bar chart. Create a column called decade which represents the decade to which every movie belongs. For example, the </a:t>
            </a:r>
            <a:r>
              <a:rPr lang="en-US" sz="1000" b="0" i="0" dirty="0" err="1">
                <a:solidFill>
                  <a:schemeClr val="tx1"/>
                </a:solidFill>
                <a:effectLst/>
                <a:latin typeface="Nunito"/>
              </a:rPr>
              <a:t>title_year</a:t>
            </a:r>
            <a:r>
              <a:rPr lang="en-US" sz="1000" b="0" i="0" dirty="0">
                <a:solidFill>
                  <a:schemeClr val="tx1"/>
                </a:solidFill>
                <a:effectLst/>
                <a:latin typeface="Nunito"/>
              </a:rPr>
              <a:t> year 1923, 1925 should be stored as the 1920s. Sort the column based on the column decade, group it by decade, and find the sum of users who voted in each decade. Store this in a new data frame called </a:t>
            </a:r>
            <a:r>
              <a:rPr lang="en-US" sz="1000" b="0" i="0" dirty="0" err="1">
                <a:solidFill>
                  <a:schemeClr val="tx1"/>
                </a:solidFill>
                <a:effectLst/>
                <a:latin typeface="Nunito"/>
              </a:rPr>
              <a:t>df_by_decade</a:t>
            </a:r>
            <a:r>
              <a:rPr lang="en-US" sz="1000" b="0" i="0" dirty="0">
                <a:solidFill>
                  <a:schemeClr val="tx1"/>
                </a:solidFill>
                <a:effectLst/>
                <a:latin typeface="Nunito"/>
              </a:rPr>
              <a:t>. </a:t>
            </a:r>
            <a:br>
              <a:rPr lang="en-US" sz="1000" b="0" i="0" dirty="0">
                <a:solidFill>
                  <a:schemeClr val="tx1"/>
                </a:solidFill>
                <a:effectLst/>
                <a:latin typeface="Nunito"/>
              </a:rPr>
            </a:br>
            <a:br>
              <a:rPr lang="en-US" sz="1000" b="0" i="0" dirty="0">
                <a:solidFill>
                  <a:schemeClr val="tx1"/>
                </a:solidFill>
                <a:effectLst/>
                <a:latin typeface="Nunito"/>
              </a:rPr>
            </a:br>
            <a:r>
              <a:rPr lang="en-US" sz="1100" i="0" dirty="0">
                <a:solidFill>
                  <a:srgbClr val="FFC000"/>
                </a:solidFill>
                <a:effectLst/>
                <a:latin typeface="Nunito"/>
              </a:rPr>
              <a:t>Your task: Find the critic-favorite and audience-favorite actors</a:t>
            </a:r>
            <a:br>
              <a:rPr lang="en-US" sz="1000" b="0" i="0" dirty="0">
                <a:solidFill>
                  <a:schemeClr val="tx1"/>
                </a:solidFill>
                <a:effectLst/>
                <a:latin typeface="Nunito"/>
              </a:rPr>
            </a:br>
            <a:endParaRPr lang="en-IN" sz="1000" dirty="0">
              <a:solidFill>
                <a:schemeClr val="tx1"/>
              </a:solidFill>
            </a:endParaRPr>
          </a:p>
        </p:txBody>
      </p:sp>
      <p:graphicFrame>
        <p:nvGraphicFramePr>
          <p:cNvPr id="12" name="Table 11">
            <a:extLst>
              <a:ext uri="{FF2B5EF4-FFF2-40B4-BE49-F238E27FC236}">
                <a16:creationId xmlns:a16="http://schemas.microsoft.com/office/drawing/2014/main" id="{E69E155C-20C4-30F2-D890-1308E7245C73}"/>
              </a:ext>
            </a:extLst>
          </p:cNvPr>
          <p:cNvGraphicFramePr>
            <a:graphicFrameLocks noGrp="1"/>
          </p:cNvGraphicFramePr>
          <p:nvPr>
            <p:extLst>
              <p:ext uri="{D42A27DB-BD31-4B8C-83A1-F6EECF244321}">
                <p14:modId xmlns:p14="http://schemas.microsoft.com/office/powerpoint/2010/main" val="950133332"/>
              </p:ext>
            </p:extLst>
          </p:nvPr>
        </p:nvGraphicFramePr>
        <p:xfrm>
          <a:off x="3986211" y="1809749"/>
          <a:ext cx="1843089" cy="2705160"/>
        </p:xfrm>
        <a:graphic>
          <a:graphicData uri="http://schemas.openxmlformats.org/drawingml/2006/table">
            <a:tbl>
              <a:tblPr>
                <a:tableStyleId>{5C22544A-7EE6-4342-B048-85BDC9FD1C3A}</a:tableStyleId>
              </a:tblPr>
              <a:tblGrid>
                <a:gridCol w="1169890">
                  <a:extLst>
                    <a:ext uri="{9D8B030D-6E8A-4147-A177-3AD203B41FA5}">
                      <a16:colId xmlns:a16="http://schemas.microsoft.com/office/drawing/2014/main" val="4291686202"/>
                    </a:ext>
                  </a:extLst>
                </a:gridCol>
                <a:gridCol w="354112">
                  <a:extLst>
                    <a:ext uri="{9D8B030D-6E8A-4147-A177-3AD203B41FA5}">
                      <a16:colId xmlns:a16="http://schemas.microsoft.com/office/drawing/2014/main" val="2065526589"/>
                    </a:ext>
                  </a:extLst>
                </a:gridCol>
                <a:gridCol w="319087">
                  <a:extLst>
                    <a:ext uri="{9D8B030D-6E8A-4147-A177-3AD203B41FA5}">
                      <a16:colId xmlns:a16="http://schemas.microsoft.com/office/drawing/2014/main" val="2091654021"/>
                    </a:ext>
                  </a:extLst>
                </a:gridCol>
              </a:tblGrid>
              <a:tr h="189789">
                <a:tc gridSpan="3">
                  <a:txBody>
                    <a:bodyPr/>
                    <a:lstStyle/>
                    <a:p>
                      <a:pPr algn="ctr" fontAlgn="b"/>
                      <a:r>
                        <a:rPr lang="en-IN" sz="1100" u="none" strike="noStrike" dirty="0">
                          <a:effectLst/>
                        </a:rPr>
                        <a:t>Meryl Streep</a:t>
                      </a:r>
                      <a:endParaRPr lang="en-IN" sz="1100" b="1" i="0" u="none" strike="noStrike" dirty="0">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6817912"/>
                  </a:ext>
                </a:extLst>
              </a:tr>
              <a:tr h="342900">
                <a:tc>
                  <a:txBody>
                    <a:bodyPr/>
                    <a:lstStyle/>
                    <a:p>
                      <a:pPr algn="l" fontAlgn="b"/>
                      <a:r>
                        <a:rPr lang="en-IN" sz="1100" u="none" strike="noStrike">
                          <a:effectLst/>
                        </a:rPr>
                        <a:t>A Prairie Home CompanionÂ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211</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dirty="0">
                          <a:effectLst/>
                        </a:rPr>
                        <a:t>280</a:t>
                      </a:r>
                      <a:endParaRPr lang="en-IN" sz="1100" b="0" i="0" u="none" strike="noStrike" dirty="0">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275057901"/>
                  </a:ext>
                </a:extLst>
              </a:tr>
              <a:tr h="182198">
                <a:tc>
                  <a:txBody>
                    <a:bodyPr/>
                    <a:lstStyle/>
                    <a:p>
                      <a:pPr algn="l" fontAlgn="b"/>
                      <a:r>
                        <a:rPr lang="en-IN" sz="1100" u="none" strike="noStrike">
                          <a:effectLst/>
                        </a:rPr>
                        <a:t>Hope SpringsÂ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234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178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977943328"/>
                  </a:ext>
                </a:extLst>
              </a:tr>
              <a:tr h="182198">
                <a:tc>
                  <a:txBody>
                    <a:bodyPr/>
                    <a:lstStyle/>
                    <a:p>
                      <a:pPr algn="l" fontAlgn="b"/>
                      <a:r>
                        <a:rPr lang="en-IN" sz="1100" u="none" strike="noStrike">
                          <a:effectLst/>
                        </a:rPr>
                        <a:t>It's ComplicatedÂ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187</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214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667673866"/>
                  </a:ext>
                </a:extLst>
              </a:tr>
              <a:tr h="182198">
                <a:tc>
                  <a:txBody>
                    <a:bodyPr/>
                    <a:lstStyle/>
                    <a:p>
                      <a:pPr algn="l" fontAlgn="b"/>
                      <a:r>
                        <a:rPr lang="en-IN" sz="1100" u="none" strike="noStrike">
                          <a:effectLst/>
                        </a:rPr>
                        <a:t>Julie &amp; JuliaÂ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252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dirty="0">
                          <a:effectLst/>
                        </a:rPr>
                        <a:t>277</a:t>
                      </a:r>
                      <a:endParaRPr lang="en-IN" sz="1100" b="0" i="0" u="none" strike="noStrike" dirty="0">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495177973"/>
                  </a:ext>
                </a:extLst>
              </a:tr>
              <a:tr h="182198">
                <a:tc>
                  <a:txBody>
                    <a:bodyPr/>
                    <a:lstStyle/>
                    <a:p>
                      <a:pPr algn="l" fontAlgn="b"/>
                      <a:r>
                        <a:rPr lang="en-IN" sz="1100" u="none" strike="noStrike">
                          <a:effectLst/>
                        </a:rPr>
                        <a:t>Lions for LambsÂ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227</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298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799937870"/>
                  </a:ext>
                </a:extLst>
              </a:tr>
              <a:tr h="182198">
                <a:tc>
                  <a:txBody>
                    <a:bodyPr/>
                    <a:lstStyle/>
                    <a:p>
                      <a:pPr algn="l" fontAlgn="b"/>
                      <a:r>
                        <a:rPr lang="en-IN" sz="1100" u="none" strike="noStrike">
                          <a:effectLst/>
                        </a:rPr>
                        <a:t>One True ThingÂ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112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76947840"/>
                  </a:ext>
                </a:extLst>
              </a:tr>
              <a:tr h="182198">
                <a:tc>
                  <a:txBody>
                    <a:bodyPr/>
                    <a:lstStyle/>
                    <a:p>
                      <a:pPr algn="l" fontAlgn="b"/>
                      <a:r>
                        <a:rPr lang="en-IN" sz="1100" u="none" strike="noStrike">
                          <a:effectLst/>
                        </a:rPr>
                        <a:t>Out of AfricaÂ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200</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65645054"/>
                  </a:ext>
                </a:extLst>
              </a:tr>
              <a:tr h="182198">
                <a:tc>
                  <a:txBody>
                    <a:bodyPr/>
                    <a:lstStyle/>
                    <a:p>
                      <a:pPr algn="l" fontAlgn="b"/>
                      <a:r>
                        <a:rPr lang="en-IN" sz="1100" u="none" strike="noStrike">
                          <a:effectLst/>
                        </a:rPr>
                        <a:t>The Devil Wears PradaÂ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208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631</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717980623"/>
                  </a:ext>
                </a:extLst>
              </a:tr>
              <a:tr h="182198">
                <a:tc>
                  <a:txBody>
                    <a:bodyPr/>
                    <a:lstStyle/>
                    <a:p>
                      <a:pPr algn="l" fontAlgn="b"/>
                      <a:r>
                        <a:rPr lang="en-IN" sz="1100" u="none" strike="noStrike">
                          <a:effectLst/>
                        </a:rPr>
                        <a:t>The HoursÂ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174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660</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996302135"/>
                  </a:ext>
                </a:extLst>
              </a:tr>
              <a:tr h="182198">
                <a:tc>
                  <a:txBody>
                    <a:bodyPr/>
                    <a:lstStyle/>
                    <a:p>
                      <a:pPr algn="l" fontAlgn="b"/>
                      <a:r>
                        <a:rPr lang="en-IN" sz="1100" u="none" strike="noStrike">
                          <a:effectLst/>
                        </a:rPr>
                        <a:t>The Iron LadyÂ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331</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350</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4094349128"/>
                  </a:ext>
                </a:extLst>
              </a:tr>
              <a:tr h="182198">
                <a:tc>
                  <a:txBody>
                    <a:bodyPr/>
                    <a:lstStyle/>
                    <a:p>
                      <a:pPr algn="l" fontAlgn="b"/>
                      <a:r>
                        <a:rPr lang="en-IN" sz="1100" u="none" strike="noStrike">
                          <a:effectLst/>
                        </a:rPr>
                        <a:t>The River WildÂ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42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69</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573038058"/>
                  </a:ext>
                </a:extLst>
              </a:tr>
              <a:tr h="189789">
                <a:tc>
                  <a:txBody>
                    <a:bodyPr/>
                    <a:lstStyle/>
                    <a:p>
                      <a:pPr algn="l" fontAlgn="b"/>
                      <a:r>
                        <a:rPr lang="en-IN" sz="1100" u="none" strike="noStrike">
                          <a:effectLst/>
                        </a:rPr>
                        <a:t>Mean </a:t>
                      </a:r>
                      <a:endParaRPr lang="en-IN" sz="1100" b="1"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181</a:t>
                      </a:r>
                      <a:endParaRPr lang="en-IN" sz="1100" b="1"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dirty="0">
                          <a:effectLst/>
                        </a:rPr>
                        <a:t>297</a:t>
                      </a:r>
                      <a:endParaRPr lang="en-IN" sz="1100" b="1" i="0" u="none" strike="noStrike" dirty="0">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186903704"/>
                  </a:ext>
                </a:extLst>
              </a:tr>
            </a:tbl>
          </a:graphicData>
        </a:graphic>
      </p:graphicFrame>
      <p:graphicFrame>
        <p:nvGraphicFramePr>
          <p:cNvPr id="13" name="Table 12">
            <a:extLst>
              <a:ext uri="{FF2B5EF4-FFF2-40B4-BE49-F238E27FC236}">
                <a16:creationId xmlns:a16="http://schemas.microsoft.com/office/drawing/2014/main" id="{0D2E1223-D943-1609-18AE-903AC805405C}"/>
              </a:ext>
            </a:extLst>
          </p:cNvPr>
          <p:cNvGraphicFramePr>
            <a:graphicFrameLocks noGrp="1"/>
          </p:cNvGraphicFramePr>
          <p:nvPr>
            <p:extLst>
              <p:ext uri="{D42A27DB-BD31-4B8C-83A1-F6EECF244321}">
                <p14:modId xmlns:p14="http://schemas.microsoft.com/office/powerpoint/2010/main" val="3570569957"/>
              </p:ext>
            </p:extLst>
          </p:nvPr>
        </p:nvGraphicFramePr>
        <p:xfrm>
          <a:off x="6234112" y="1809748"/>
          <a:ext cx="2400300" cy="4358640"/>
        </p:xfrm>
        <a:graphic>
          <a:graphicData uri="http://schemas.openxmlformats.org/drawingml/2006/table">
            <a:tbl>
              <a:tblPr>
                <a:tableStyleId>{5C22544A-7EE6-4342-B048-85BDC9FD1C3A}</a:tableStyleId>
              </a:tblPr>
              <a:tblGrid>
                <a:gridCol w="1485900">
                  <a:extLst>
                    <a:ext uri="{9D8B030D-6E8A-4147-A177-3AD203B41FA5}">
                      <a16:colId xmlns:a16="http://schemas.microsoft.com/office/drawing/2014/main" val="2421943729"/>
                    </a:ext>
                  </a:extLst>
                </a:gridCol>
                <a:gridCol w="438150">
                  <a:extLst>
                    <a:ext uri="{9D8B030D-6E8A-4147-A177-3AD203B41FA5}">
                      <a16:colId xmlns:a16="http://schemas.microsoft.com/office/drawing/2014/main" val="1799172699"/>
                    </a:ext>
                  </a:extLst>
                </a:gridCol>
                <a:gridCol w="476250">
                  <a:extLst>
                    <a:ext uri="{9D8B030D-6E8A-4147-A177-3AD203B41FA5}">
                      <a16:colId xmlns:a16="http://schemas.microsoft.com/office/drawing/2014/main" val="3894117238"/>
                    </a:ext>
                  </a:extLst>
                </a:gridCol>
              </a:tblGrid>
              <a:tr h="154042">
                <a:tc gridSpan="3">
                  <a:txBody>
                    <a:bodyPr/>
                    <a:lstStyle/>
                    <a:p>
                      <a:pPr algn="ctr" fontAlgn="b"/>
                      <a:r>
                        <a:rPr lang="en-IN" sz="1100" u="none" strike="noStrike" dirty="0">
                          <a:effectLst/>
                        </a:rPr>
                        <a:t>Leonardo DiCaprio</a:t>
                      </a:r>
                      <a:endParaRPr lang="en-IN" sz="1100" b="1" i="0" u="none" strike="noStrike" dirty="0">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44433069"/>
                  </a:ext>
                </a:extLst>
              </a:tr>
              <a:tr h="154042">
                <a:tc>
                  <a:txBody>
                    <a:bodyPr/>
                    <a:lstStyle/>
                    <a:p>
                      <a:pPr algn="l" fontAlgn="b"/>
                      <a:r>
                        <a:rPr lang="en-IN" sz="1100" u="none" strike="noStrike">
                          <a:effectLst/>
                        </a:rPr>
                        <a:t>Blood DiamondÂ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166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657</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4170418247"/>
                  </a:ext>
                </a:extLst>
              </a:tr>
              <a:tr h="154042">
                <a:tc>
                  <a:txBody>
                    <a:bodyPr/>
                    <a:lstStyle/>
                    <a:p>
                      <a:pPr algn="l" fontAlgn="b"/>
                      <a:r>
                        <a:rPr lang="en-IN" sz="1100" u="none" strike="noStrike">
                          <a:effectLst/>
                        </a:rPr>
                        <a:t>Body of LiesÂ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238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263</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947827400"/>
                  </a:ext>
                </a:extLst>
              </a:tr>
              <a:tr h="154042">
                <a:tc>
                  <a:txBody>
                    <a:bodyPr/>
                    <a:lstStyle/>
                    <a:p>
                      <a:pPr algn="l" fontAlgn="b"/>
                      <a:r>
                        <a:rPr lang="en-US" sz="1100" u="none" strike="noStrike">
                          <a:effectLst/>
                        </a:rPr>
                        <a:t>Catch Me If You CanÂ </a:t>
                      </a:r>
                      <a:endParaRPr lang="en-US"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194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667</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4004322921"/>
                  </a:ext>
                </a:extLst>
              </a:tr>
              <a:tr h="154042">
                <a:tc>
                  <a:txBody>
                    <a:bodyPr/>
                    <a:lstStyle/>
                    <a:p>
                      <a:pPr algn="l" fontAlgn="b"/>
                      <a:r>
                        <a:rPr lang="en-IN" sz="1100" u="none" strike="noStrike">
                          <a:effectLst/>
                        </a:rPr>
                        <a:t>Django UnchainedÂ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765</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1193</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700904502"/>
                  </a:ext>
                </a:extLst>
              </a:tr>
              <a:tr h="154042">
                <a:tc>
                  <a:txBody>
                    <a:bodyPr/>
                    <a:lstStyle/>
                    <a:p>
                      <a:pPr algn="l" fontAlgn="b"/>
                      <a:r>
                        <a:rPr lang="en-IN" sz="1100" u="none" strike="noStrike">
                          <a:effectLst/>
                        </a:rPr>
                        <a:t>Gangs of New YorkÂ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233</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1166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436946372"/>
                  </a:ext>
                </a:extLst>
              </a:tr>
              <a:tr h="154042">
                <a:tc>
                  <a:txBody>
                    <a:bodyPr/>
                    <a:lstStyle/>
                    <a:p>
                      <a:pPr algn="l" fontAlgn="b"/>
                      <a:r>
                        <a:rPr lang="en-IN" sz="1100" u="none" strike="noStrike">
                          <a:effectLst/>
                        </a:rPr>
                        <a:t>InceptionÂ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642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2803</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82040804"/>
                  </a:ext>
                </a:extLst>
              </a:tr>
              <a:tr h="154042">
                <a:tc>
                  <a:txBody>
                    <a:bodyPr/>
                    <a:lstStyle/>
                    <a:p>
                      <a:pPr algn="l" fontAlgn="b"/>
                      <a:r>
                        <a:rPr lang="en-IN" sz="1100" u="none" strike="noStrike">
                          <a:effectLst/>
                        </a:rPr>
                        <a:t>J. EdgarÂ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392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279</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689349033"/>
                  </a:ext>
                </a:extLst>
              </a:tr>
              <a:tr h="154042">
                <a:tc>
                  <a:txBody>
                    <a:bodyPr/>
                    <a:lstStyle/>
                    <a:p>
                      <a:pPr algn="l" fontAlgn="b"/>
                      <a:r>
                        <a:rPr lang="en-IN" sz="1100" u="none" strike="noStrike">
                          <a:effectLst/>
                        </a:rPr>
                        <a:t>Marvin's RoomÂ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45</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71</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588290993"/>
                  </a:ext>
                </a:extLst>
              </a:tr>
              <a:tr h="154042">
                <a:tc>
                  <a:txBody>
                    <a:bodyPr/>
                    <a:lstStyle/>
                    <a:p>
                      <a:pPr algn="l" fontAlgn="b"/>
                      <a:r>
                        <a:rPr lang="en-IN" sz="1100" u="none" strike="noStrike">
                          <a:effectLst/>
                        </a:rPr>
                        <a:t>Revolutionary RoadÂ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323</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414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39525926"/>
                  </a:ext>
                </a:extLst>
              </a:tr>
              <a:tr h="154042">
                <a:tc>
                  <a:txBody>
                    <a:bodyPr/>
                    <a:lstStyle/>
                    <a:p>
                      <a:pPr algn="l" fontAlgn="b"/>
                      <a:r>
                        <a:rPr lang="en-IN" sz="1100" u="none" strike="noStrike">
                          <a:effectLst/>
                        </a:rPr>
                        <a:t>Romeo + JulietÂ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106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506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550830678"/>
                  </a:ext>
                </a:extLst>
              </a:tr>
              <a:tr h="154042">
                <a:tc>
                  <a:txBody>
                    <a:bodyPr/>
                    <a:lstStyle/>
                    <a:p>
                      <a:pPr algn="l" fontAlgn="b"/>
                      <a:r>
                        <a:rPr lang="en-IN" sz="1100" u="none" strike="noStrike">
                          <a:effectLst/>
                        </a:rPr>
                        <a:t>Shutter IslandÂ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490</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964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492871959"/>
                  </a:ext>
                </a:extLst>
              </a:tr>
              <a:tr h="154042">
                <a:tc>
                  <a:txBody>
                    <a:bodyPr/>
                    <a:lstStyle/>
                    <a:p>
                      <a:pPr algn="l" fontAlgn="b"/>
                      <a:r>
                        <a:rPr lang="en-IN" sz="1100" u="none" strike="noStrike">
                          <a:effectLst/>
                        </a:rPr>
                        <a:t>The AviatorÂ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267</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799</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703729558"/>
                  </a:ext>
                </a:extLst>
              </a:tr>
              <a:tr h="154042">
                <a:tc>
                  <a:txBody>
                    <a:bodyPr/>
                    <a:lstStyle/>
                    <a:p>
                      <a:pPr algn="l" fontAlgn="b"/>
                      <a:r>
                        <a:rPr lang="en-IN" sz="1100" u="none" strike="noStrike">
                          <a:effectLst/>
                        </a:rPr>
                        <a:t>The BeachÂ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118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548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087218851"/>
                  </a:ext>
                </a:extLst>
              </a:tr>
              <a:tr h="154042">
                <a:tc>
                  <a:txBody>
                    <a:bodyPr/>
                    <a:lstStyle/>
                    <a:p>
                      <a:pPr algn="l" fontAlgn="b"/>
                      <a:r>
                        <a:rPr lang="en-IN" sz="1100" u="none" strike="noStrike">
                          <a:effectLst/>
                        </a:rPr>
                        <a:t>The DepartedÂ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352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2054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047821711"/>
                  </a:ext>
                </a:extLst>
              </a:tr>
              <a:tr h="154042">
                <a:tc>
                  <a:txBody>
                    <a:bodyPr/>
                    <a:lstStyle/>
                    <a:p>
                      <a:pPr algn="l" fontAlgn="b"/>
                      <a:r>
                        <a:rPr lang="en-IN" sz="1100" u="none" strike="noStrike">
                          <a:effectLst/>
                        </a:rPr>
                        <a:t>The Great GatsbyÂ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980</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1506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920561740"/>
                  </a:ext>
                </a:extLst>
              </a:tr>
              <a:tr h="301386">
                <a:tc>
                  <a:txBody>
                    <a:bodyPr/>
                    <a:lstStyle/>
                    <a:p>
                      <a:pPr algn="l" fontAlgn="b"/>
                      <a:r>
                        <a:rPr lang="en-US" sz="1100" u="none" strike="noStrike">
                          <a:effectLst/>
                        </a:rPr>
                        <a:t>The Man in the Iron MaskÂ </a:t>
                      </a:r>
                      <a:endParaRPr lang="en-US"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83</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244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89530348"/>
                  </a:ext>
                </a:extLst>
              </a:tr>
              <a:tr h="301386">
                <a:tc>
                  <a:txBody>
                    <a:bodyPr/>
                    <a:lstStyle/>
                    <a:p>
                      <a:pPr algn="l" fontAlgn="b"/>
                      <a:r>
                        <a:rPr lang="en-US" sz="1100" u="none" strike="noStrike">
                          <a:effectLst/>
                        </a:rPr>
                        <a:t>The Quick and the DeadÂ </a:t>
                      </a:r>
                      <a:endParaRPr lang="en-US"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63</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216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607829561"/>
                  </a:ext>
                </a:extLst>
              </a:tr>
              <a:tr h="154042">
                <a:tc>
                  <a:txBody>
                    <a:bodyPr/>
                    <a:lstStyle/>
                    <a:p>
                      <a:pPr algn="l" fontAlgn="b"/>
                      <a:r>
                        <a:rPr lang="en-IN" sz="1100" u="none" strike="noStrike">
                          <a:effectLst/>
                        </a:rPr>
                        <a:t>The RevenantÂ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556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1188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486642358"/>
                  </a:ext>
                </a:extLst>
              </a:tr>
              <a:tr h="301386">
                <a:tc>
                  <a:txBody>
                    <a:bodyPr/>
                    <a:lstStyle/>
                    <a:p>
                      <a:pPr algn="l" fontAlgn="b"/>
                      <a:r>
                        <a:rPr lang="en-US" sz="1100" u="none" strike="noStrike">
                          <a:effectLst/>
                        </a:rPr>
                        <a:t>The Wolf of Wall StreetÂ </a:t>
                      </a:r>
                      <a:endParaRPr lang="en-US"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606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1138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684740621"/>
                  </a:ext>
                </a:extLst>
              </a:tr>
              <a:tr h="154042">
                <a:tc>
                  <a:txBody>
                    <a:bodyPr/>
                    <a:lstStyle/>
                    <a:p>
                      <a:pPr algn="l" fontAlgn="b"/>
                      <a:r>
                        <a:rPr lang="en-IN" sz="1100" u="none" strike="noStrike">
                          <a:effectLst/>
                        </a:rPr>
                        <a:t>TitanicÂ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315</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2528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203537859"/>
                  </a:ext>
                </a:extLst>
              </a:tr>
              <a:tr h="0">
                <a:tc>
                  <a:txBody>
                    <a:bodyPr/>
                    <a:lstStyle/>
                    <a:p>
                      <a:pPr algn="l" fontAlgn="b"/>
                      <a:r>
                        <a:rPr lang="en-IN" sz="1100" u="none" strike="noStrike" dirty="0">
                          <a:effectLst/>
                        </a:rPr>
                        <a:t>Mean </a:t>
                      </a:r>
                      <a:endParaRPr lang="en-IN" sz="1100" b="1" i="0" u="none" strike="noStrike" dirty="0">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347</a:t>
                      </a:r>
                      <a:endParaRPr lang="en-IN" sz="1100" b="1"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dirty="0">
                          <a:effectLst/>
                        </a:rPr>
                        <a:t>960</a:t>
                      </a:r>
                      <a:endParaRPr lang="en-IN" sz="1100" b="1" i="0" u="none" strike="noStrike" dirty="0">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754996186"/>
                  </a:ext>
                </a:extLst>
              </a:tr>
            </a:tbl>
          </a:graphicData>
        </a:graphic>
      </p:graphicFrame>
      <p:graphicFrame>
        <p:nvGraphicFramePr>
          <p:cNvPr id="14" name="Table 13">
            <a:extLst>
              <a:ext uri="{FF2B5EF4-FFF2-40B4-BE49-F238E27FC236}">
                <a16:creationId xmlns:a16="http://schemas.microsoft.com/office/drawing/2014/main" id="{9FFF2D35-896D-AF0E-7FBD-928F52EF4AFB}"/>
              </a:ext>
            </a:extLst>
          </p:cNvPr>
          <p:cNvGraphicFramePr>
            <a:graphicFrameLocks noGrp="1"/>
          </p:cNvGraphicFramePr>
          <p:nvPr>
            <p:extLst>
              <p:ext uri="{D42A27DB-BD31-4B8C-83A1-F6EECF244321}">
                <p14:modId xmlns:p14="http://schemas.microsoft.com/office/powerpoint/2010/main" val="2322091034"/>
              </p:ext>
            </p:extLst>
          </p:nvPr>
        </p:nvGraphicFramePr>
        <p:xfrm>
          <a:off x="9039225" y="1809748"/>
          <a:ext cx="2695575" cy="4168140"/>
        </p:xfrm>
        <a:graphic>
          <a:graphicData uri="http://schemas.openxmlformats.org/drawingml/2006/table">
            <a:tbl>
              <a:tblPr>
                <a:tableStyleId>{5C22544A-7EE6-4342-B048-85BDC9FD1C3A}</a:tableStyleId>
              </a:tblPr>
              <a:tblGrid>
                <a:gridCol w="1698419">
                  <a:extLst>
                    <a:ext uri="{9D8B030D-6E8A-4147-A177-3AD203B41FA5}">
                      <a16:colId xmlns:a16="http://schemas.microsoft.com/office/drawing/2014/main" val="2303422872"/>
                    </a:ext>
                  </a:extLst>
                </a:gridCol>
                <a:gridCol w="587581">
                  <a:extLst>
                    <a:ext uri="{9D8B030D-6E8A-4147-A177-3AD203B41FA5}">
                      <a16:colId xmlns:a16="http://schemas.microsoft.com/office/drawing/2014/main" val="349970949"/>
                    </a:ext>
                  </a:extLst>
                </a:gridCol>
                <a:gridCol w="409575">
                  <a:extLst>
                    <a:ext uri="{9D8B030D-6E8A-4147-A177-3AD203B41FA5}">
                      <a16:colId xmlns:a16="http://schemas.microsoft.com/office/drawing/2014/main" val="3447695399"/>
                    </a:ext>
                  </a:extLst>
                </a:gridCol>
              </a:tblGrid>
              <a:tr h="90033">
                <a:tc gridSpan="3">
                  <a:txBody>
                    <a:bodyPr/>
                    <a:lstStyle/>
                    <a:p>
                      <a:pPr algn="ctr" fontAlgn="b"/>
                      <a:r>
                        <a:rPr lang="en-IN" sz="1100" u="none" strike="noStrike">
                          <a:effectLst/>
                        </a:rPr>
                        <a:t>Brad Pitt</a:t>
                      </a:r>
                      <a:endParaRPr lang="en-IN" sz="1100" b="1"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45092410"/>
                  </a:ext>
                </a:extLst>
              </a:tr>
              <a:tr h="90033">
                <a:tc>
                  <a:txBody>
                    <a:bodyPr/>
                    <a:lstStyle/>
                    <a:p>
                      <a:pPr algn="l" fontAlgn="b"/>
                      <a:r>
                        <a:rPr lang="en-IN" sz="1100" u="none" strike="noStrike">
                          <a:effectLst/>
                        </a:rPr>
                        <a:t>BabelÂ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285</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908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016124299"/>
                  </a:ext>
                </a:extLst>
              </a:tr>
              <a:tr h="90033">
                <a:tc>
                  <a:txBody>
                    <a:bodyPr/>
                    <a:lstStyle/>
                    <a:p>
                      <a:pPr algn="l" fontAlgn="b"/>
                      <a:r>
                        <a:rPr lang="en-IN" sz="1100" u="none" strike="noStrike">
                          <a:effectLst/>
                        </a:rPr>
                        <a:t>By the SeaÂ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131</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61</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688427210"/>
                  </a:ext>
                </a:extLst>
              </a:tr>
              <a:tr h="90033">
                <a:tc>
                  <a:txBody>
                    <a:bodyPr/>
                    <a:lstStyle/>
                    <a:p>
                      <a:pPr algn="l" fontAlgn="b"/>
                      <a:r>
                        <a:rPr lang="en-IN" sz="1100" u="none" strike="noStrike">
                          <a:effectLst/>
                        </a:rPr>
                        <a:t>Fight ClubÂ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315</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2968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68607201"/>
                  </a:ext>
                </a:extLst>
              </a:tr>
              <a:tr h="90033">
                <a:tc>
                  <a:txBody>
                    <a:bodyPr/>
                    <a:lstStyle/>
                    <a:p>
                      <a:pPr algn="l" fontAlgn="b"/>
                      <a:r>
                        <a:rPr lang="en-IN" sz="1100" u="none" strike="noStrike">
                          <a:effectLst/>
                        </a:rPr>
                        <a:t>FuryÂ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406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701</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992602862"/>
                  </a:ext>
                </a:extLst>
              </a:tr>
              <a:tr h="176151">
                <a:tc>
                  <a:txBody>
                    <a:bodyPr/>
                    <a:lstStyle/>
                    <a:p>
                      <a:pPr algn="l" fontAlgn="b"/>
                      <a:r>
                        <a:rPr lang="en-US" sz="1100" u="none" strike="noStrike">
                          <a:effectLst/>
                        </a:rPr>
                        <a:t>Interview with the Vampire: The Vampire ChroniclesÂ </a:t>
                      </a:r>
                      <a:endParaRPr lang="en-US"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120</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406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465665882"/>
                  </a:ext>
                </a:extLst>
              </a:tr>
              <a:tr h="90033">
                <a:tc>
                  <a:txBody>
                    <a:bodyPr/>
                    <a:lstStyle/>
                    <a:p>
                      <a:pPr algn="l" fontAlgn="b"/>
                      <a:r>
                        <a:rPr lang="en-IN" sz="1100" u="none" strike="noStrike">
                          <a:effectLst/>
                        </a:rPr>
                        <a:t>Killing Them SoftlyÂ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414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369</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842795647"/>
                  </a:ext>
                </a:extLst>
              </a:tr>
              <a:tr h="90033">
                <a:tc>
                  <a:txBody>
                    <a:bodyPr/>
                    <a:lstStyle/>
                    <a:p>
                      <a:pPr algn="l" fontAlgn="b"/>
                      <a:r>
                        <a:rPr lang="en-IN" sz="1100" u="none" strike="noStrike">
                          <a:effectLst/>
                        </a:rPr>
                        <a:t>Mr. &amp; Mrs. SmithÂ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233</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798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875507059"/>
                  </a:ext>
                </a:extLst>
              </a:tr>
              <a:tr h="90033">
                <a:tc>
                  <a:txBody>
                    <a:bodyPr/>
                    <a:lstStyle/>
                    <a:p>
                      <a:pPr algn="l" fontAlgn="b"/>
                      <a:r>
                        <a:rPr lang="en-IN" sz="1100" u="none" strike="noStrike">
                          <a:effectLst/>
                        </a:rPr>
                        <a:t>Ocean's ElevenÂ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186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845</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4280242951"/>
                  </a:ext>
                </a:extLst>
              </a:tr>
              <a:tr h="90033">
                <a:tc>
                  <a:txBody>
                    <a:bodyPr/>
                    <a:lstStyle/>
                    <a:p>
                      <a:pPr algn="l" fontAlgn="b"/>
                      <a:r>
                        <a:rPr lang="en-IN" sz="1100" u="none" strike="noStrike">
                          <a:effectLst/>
                        </a:rPr>
                        <a:t>Ocean's TwelveÂ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198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627</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1223289633"/>
                  </a:ext>
                </a:extLst>
              </a:tr>
              <a:tr h="90033">
                <a:tc>
                  <a:txBody>
                    <a:bodyPr/>
                    <a:lstStyle/>
                    <a:p>
                      <a:pPr algn="l" fontAlgn="b"/>
                      <a:r>
                        <a:rPr lang="en-IN" sz="1100" u="none" strike="noStrike">
                          <a:effectLst/>
                        </a:rPr>
                        <a:t>Seven Years in TibetÂ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76</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119</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2817735577"/>
                  </a:ext>
                </a:extLst>
              </a:tr>
              <a:tr h="176151">
                <a:tc>
                  <a:txBody>
                    <a:bodyPr/>
                    <a:lstStyle/>
                    <a:p>
                      <a:pPr algn="l" fontAlgn="b"/>
                      <a:r>
                        <a:rPr lang="en-US" sz="1100" u="none" strike="noStrike">
                          <a:effectLst/>
                        </a:rPr>
                        <a:t>Sinbad: Legend of the Seven SeasÂ </a:t>
                      </a:r>
                      <a:endParaRPr lang="en-US"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98</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91</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927837423"/>
                  </a:ext>
                </a:extLst>
              </a:tr>
              <a:tr h="90033">
                <a:tc>
                  <a:txBody>
                    <a:bodyPr/>
                    <a:lstStyle/>
                    <a:p>
                      <a:pPr algn="l" fontAlgn="b"/>
                      <a:r>
                        <a:rPr lang="en-IN" sz="1100" u="none" strike="noStrike">
                          <a:effectLst/>
                        </a:rPr>
                        <a:t>Spy GameÂ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142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361</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913881216"/>
                  </a:ext>
                </a:extLst>
              </a:tr>
              <a:tr h="262270">
                <a:tc>
                  <a:txBody>
                    <a:bodyPr/>
                    <a:lstStyle/>
                    <a:p>
                      <a:pPr algn="l" fontAlgn="b"/>
                      <a:r>
                        <a:rPr lang="en-US" sz="1100" u="none" strike="noStrike">
                          <a:effectLst/>
                        </a:rPr>
                        <a:t>The Assassination of Jesse James by the Coward Robert FordÂ </a:t>
                      </a:r>
                      <a:endParaRPr lang="en-US"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273</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415</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699358997"/>
                  </a:ext>
                </a:extLst>
              </a:tr>
              <a:tr h="176151">
                <a:tc>
                  <a:txBody>
                    <a:bodyPr/>
                    <a:lstStyle/>
                    <a:p>
                      <a:pPr algn="l" fontAlgn="b"/>
                      <a:r>
                        <a:rPr lang="en-US" sz="1100" u="none" strike="noStrike">
                          <a:effectLst/>
                        </a:rPr>
                        <a:t>The Curious Case of Benjamin ButtonÂ </a:t>
                      </a:r>
                      <a:endParaRPr lang="en-US"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362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822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663850592"/>
                  </a:ext>
                </a:extLst>
              </a:tr>
              <a:tr h="90033">
                <a:tc>
                  <a:txBody>
                    <a:bodyPr/>
                    <a:lstStyle/>
                    <a:p>
                      <a:pPr algn="l" fontAlgn="b"/>
                      <a:r>
                        <a:rPr lang="en-IN" sz="1100" u="none" strike="noStrike">
                          <a:effectLst/>
                        </a:rPr>
                        <a:t>The Tree of LifeÂ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584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975</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9773167"/>
                  </a:ext>
                </a:extLst>
              </a:tr>
              <a:tr h="90033">
                <a:tc>
                  <a:txBody>
                    <a:bodyPr/>
                    <a:lstStyle/>
                    <a:p>
                      <a:pPr algn="l" fontAlgn="b"/>
                      <a:r>
                        <a:rPr lang="en-IN" sz="1100" u="none" strike="noStrike">
                          <a:effectLst/>
                        </a:rPr>
                        <a:t>TroyÂ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220</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1694</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215048464"/>
                  </a:ext>
                </a:extLst>
              </a:tr>
              <a:tr h="90033">
                <a:tc>
                  <a:txBody>
                    <a:bodyPr/>
                    <a:lstStyle/>
                    <a:p>
                      <a:pPr algn="l" fontAlgn="b"/>
                      <a:r>
                        <a:rPr lang="en-IN" sz="1100" u="none" strike="noStrike">
                          <a:effectLst/>
                        </a:rPr>
                        <a:t>True RomanceÂ </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122</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460</a:t>
                      </a:r>
                      <a:endParaRPr lang="en-IN" sz="1100" b="0"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473898580"/>
                  </a:ext>
                </a:extLst>
              </a:tr>
              <a:tr h="90033">
                <a:tc>
                  <a:txBody>
                    <a:bodyPr/>
                    <a:lstStyle/>
                    <a:p>
                      <a:pPr algn="l" fontAlgn="b"/>
                      <a:r>
                        <a:rPr lang="en-IN" sz="1100" u="none" strike="noStrike">
                          <a:effectLst/>
                        </a:rPr>
                        <a:t>Mean </a:t>
                      </a:r>
                      <a:endParaRPr lang="en-IN" sz="1100" b="1"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a:effectLst/>
                        </a:rPr>
                        <a:t>245</a:t>
                      </a:r>
                      <a:endParaRPr lang="en-IN" sz="1100" b="1" i="0" u="none" strike="noStrike">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tc>
                  <a:txBody>
                    <a:bodyPr/>
                    <a:lstStyle/>
                    <a:p>
                      <a:pPr algn="r" fontAlgn="b"/>
                      <a:r>
                        <a:rPr lang="en-IN" sz="1100" u="none" strike="noStrike" dirty="0">
                          <a:effectLst/>
                        </a:rPr>
                        <a:t>742</a:t>
                      </a:r>
                      <a:endParaRPr lang="en-IN" sz="1100" b="1" i="0" u="none" strike="noStrike" dirty="0">
                        <a:solidFill>
                          <a:srgbClr val="000000"/>
                        </a:solidFill>
                        <a:effectLst/>
                        <a:latin typeface="Calibri" panose="020F0502020204030204" pitchFamily="34" charset="0"/>
                      </a:endParaRPr>
                    </a:p>
                  </a:txBody>
                  <a:tcPr marL="7620" marR="7620" marT="7620" marB="0" anchor="b">
                    <a:gradFill>
                      <a:gsLst>
                        <a:gs pos="78000">
                          <a:schemeClr val="accent6">
                            <a:lumMod val="40000"/>
                            <a:lumOff val="60000"/>
                          </a:schemeClr>
                        </a:gs>
                        <a:gs pos="23000">
                          <a:schemeClr val="accent6">
                            <a:lumMod val="95000"/>
                            <a:lumOff val="5000"/>
                          </a:schemeClr>
                        </a:gs>
                      </a:gsLst>
                      <a:path path="circle">
                        <a:fillToRect l="50000" t="130000" r="50000" b="-30000"/>
                      </a:path>
                    </a:gradFill>
                  </a:tcPr>
                </a:tc>
                <a:extLst>
                  <a:ext uri="{0D108BD9-81ED-4DB2-BD59-A6C34878D82A}">
                    <a16:rowId xmlns:a16="http://schemas.microsoft.com/office/drawing/2014/main" val="3461546446"/>
                  </a:ext>
                </a:extLst>
              </a:tr>
            </a:tbl>
          </a:graphicData>
        </a:graphic>
      </p:graphicFrame>
      <p:sp>
        <p:nvSpPr>
          <p:cNvPr id="15" name="Title 1">
            <a:extLst>
              <a:ext uri="{FF2B5EF4-FFF2-40B4-BE49-F238E27FC236}">
                <a16:creationId xmlns:a16="http://schemas.microsoft.com/office/drawing/2014/main" id="{92461BC4-D837-51DE-907B-6EBF39945AFE}"/>
              </a:ext>
            </a:extLst>
          </p:cNvPr>
          <p:cNvSpPr txBox="1">
            <a:spLocks/>
          </p:cNvSpPr>
          <p:nvPr/>
        </p:nvSpPr>
        <p:spPr>
          <a:xfrm>
            <a:off x="4108171" y="6374861"/>
            <a:ext cx="4607204" cy="5524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chemeClr val="dk1"/>
              </a:buClr>
              <a:buSzPts val="4000"/>
              <a:buFont typeface="Aldrich"/>
              <a:buNone/>
              <a:defRPr sz="4000" b="1" i="0" u="none" strike="noStrike" cap="none">
                <a:solidFill>
                  <a:schemeClr val="dk1"/>
                </a:solidFill>
                <a:latin typeface="Rubik"/>
                <a:ea typeface="Rubik"/>
                <a:cs typeface="Rubik"/>
                <a:sym typeface="Rubik"/>
              </a:defRPr>
            </a:lvl1pPr>
            <a:lvl2pPr marR="0" lvl="1" algn="l" rtl="0" eaLnBrk="1" hangingPunct="1">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eaLnBrk="1" hangingPunct="1">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eaLnBrk="1" hangingPunct="1">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eaLnBrk="1" hangingPunct="1">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eaLnBrk="1" hangingPunct="1">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eaLnBrk="1" hangingPunct="1">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eaLnBrk="1" hangingPunct="1">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eaLnBrk="1" hangingPunct="1">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IN" sz="1100" dirty="0">
                <a:solidFill>
                  <a:srgbClr val="FFC000"/>
                </a:solidFill>
              </a:rPr>
              <a:t>Leonardo Dicaprio has the Highest Mean among the above three across </a:t>
            </a:r>
          </a:p>
        </p:txBody>
      </p:sp>
      <p:pic>
        <p:nvPicPr>
          <p:cNvPr id="17" name="Picture 16">
            <a:extLst>
              <a:ext uri="{FF2B5EF4-FFF2-40B4-BE49-F238E27FC236}">
                <a16:creationId xmlns:a16="http://schemas.microsoft.com/office/drawing/2014/main" id="{5FE43C10-AAB8-38BD-740A-40C3BA35CC8C}"/>
              </a:ext>
            </a:extLst>
          </p:cNvPr>
          <p:cNvPicPr>
            <a:picLocks noChangeAspect="1"/>
          </p:cNvPicPr>
          <p:nvPr/>
        </p:nvPicPr>
        <p:blipFill>
          <a:blip r:embed="rId2"/>
          <a:stretch>
            <a:fillRect/>
          </a:stretch>
        </p:blipFill>
        <p:spPr>
          <a:xfrm>
            <a:off x="1549999" y="-33338"/>
            <a:ext cx="1683739" cy="1393725"/>
          </a:xfrm>
          <a:prstGeom prst="rect">
            <a:avLst/>
          </a:prstGeom>
        </p:spPr>
      </p:pic>
      <p:pic>
        <p:nvPicPr>
          <p:cNvPr id="19" name="Picture 18">
            <a:extLst>
              <a:ext uri="{FF2B5EF4-FFF2-40B4-BE49-F238E27FC236}">
                <a16:creationId xmlns:a16="http://schemas.microsoft.com/office/drawing/2014/main" id="{D8DE99EF-C06A-0F7C-58EF-0F2BA41DD884}"/>
              </a:ext>
            </a:extLst>
          </p:cNvPr>
          <p:cNvPicPr>
            <a:picLocks noChangeAspect="1"/>
          </p:cNvPicPr>
          <p:nvPr/>
        </p:nvPicPr>
        <p:blipFill>
          <a:blip r:embed="rId3"/>
          <a:stretch>
            <a:fillRect/>
          </a:stretch>
        </p:blipFill>
        <p:spPr>
          <a:xfrm>
            <a:off x="1583337" y="1516229"/>
            <a:ext cx="1617064" cy="3482642"/>
          </a:xfrm>
          <a:prstGeom prst="rect">
            <a:avLst/>
          </a:prstGeom>
        </p:spPr>
      </p:pic>
      <p:pic>
        <p:nvPicPr>
          <p:cNvPr id="21" name="Picture 20">
            <a:extLst>
              <a:ext uri="{FF2B5EF4-FFF2-40B4-BE49-F238E27FC236}">
                <a16:creationId xmlns:a16="http://schemas.microsoft.com/office/drawing/2014/main" id="{E2CA3451-C129-E97D-FFF0-51DE4E427445}"/>
              </a:ext>
            </a:extLst>
          </p:cNvPr>
          <p:cNvPicPr>
            <a:picLocks noChangeAspect="1"/>
          </p:cNvPicPr>
          <p:nvPr/>
        </p:nvPicPr>
        <p:blipFill>
          <a:blip r:embed="rId4"/>
          <a:stretch>
            <a:fillRect/>
          </a:stretch>
        </p:blipFill>
        <p:spPr>
          <a:xfrm>
            <a:off x="1549999" y="5154713"/>
            <a:ext cx="1650402" cy="1772598"/>
          </a:xfrm>
          <a:prstGeom prst="rect">
            <a:avLst/>
          </a:prstGeom>
        </p:spPr>
      </p:pic>
    </p:spTree>
    <p:extLst>
      <p:ext uri="{BB962C8B-B14F-4D97-AF65-F5344CB8AC3E}">
        <p14:creationId xmlns:p14="http://schemas.microsoft.com/office/powerpoint/2010/main" val="418112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471C9DF6-D23C-E9ED-4882-4DB879B1DE36}"/>
              </a:ext>
            </a:extLst>
          </p:cNvPr>
          <p:cNvGraphicFramePr>
            <a:graphicFrameLocks/>
          </p:cNvGraphicFramePr>
          <p:nvPr>
            <p:extLst>
              <p:ext uri="{D42A27DB-BD31-4B8C-83A1-F6EECF244321}">
                <p14:modId xmlns:p14="http://schemas.microsoft.com/office/powerpoint/2010/main" val="1315626632"/>
              </p:ext>
            </p:extLst>
          </p:nvPr>
        </p:nvGraphicFramePr>
        <p:xfrm>
          <a:off x="4924425" y="2449652"/>
          <a:ext cx="7162800" cy="33337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Table 11">
            <a:extLst>
              <a:ext uri="{FF2B5EF4-FFF2-40B4-BE49-F238E27FC236}">
                <a16:creationId xmlns:a16="http://schemas.microsoft.com/office/drawing/2014/main" id="{DE6F0137-4425-4BC5-703F-69C210F563A7}"/>
              </a:ext>
            </a:extLst>
          </p:cNvPr>
          <p:cNvGraphicFramePr>
            <a:graphicFrameLocks noGrp="1"/>
          </p:cNvGraphicFramePr>
          <p:nvPr>
            <p:extLst>
              <p:ext uri="{D42A27DB-BD31-4B8C-83A1-F6EECF244321}">
                <p14:modId xmlns:p14="http://schemas.microsoft.com/office/powerpoint/2010/main" val="3427708060"/>
              </p:ext>
            </p:extLst>
          </p:nvPr>
        </p:nvGraphicFramePr>
        <p:xfrm>
          <a:off x="3500436" y="276225"/>
          <a:ext cx="6215063" cy="2251064"/>
        </p:xfrm>
        <a:graphic>
          <a:graphicData uri="http://schemas.openxmlformats.org/drawingml/2006/table">
            <a:tbl>
              <a:tblPr>
                <a:tableStyleId>{74C1A8A3-306A-4EB7-A6B1-4F7E0EB9C5D6}</a:tableStyleId>
              </a:tblPr>
              <a:tblGrid>
                <a:gridCol w="2201168">
                  <a:extLst>
                    <a:ext uri="{9D8B030D-6E8A-4147-A177-3AD203B41FA5}">
                      <a16:colId xmlns:a16="http://schemas.microsoft.com/office/drawing/2014/main" val="3192232320"/>
                    </a:ext>
                  </a:extLst>
                </a:gridCol>
                <a:gridCol w="4013895">
                  <a:extLst>
                    <a:ext uri="{9D8B030D-6E8A-4147-A177-3AD203B41FA5}">
                      <a16:colId xmlns:a16="http://schemas.microsoft.com/office/drawing/2014/main" val="3358391570"/>
                    </a:ext>
                  </a:extLst>
                </a:gridCol>
              </a:tblGrid>
              <a:tr h="323204">
                <a:tc>
                  <a:txBody>
                    <a:bodyPr/>
                    <a:lstStyle/>
                    <a:p>
                      <a:pPr algn="ctr" fontAlgn="b"/>
                      <a:r>
                        <a:rPr lang="en-IN" sz="1100" u="none" strike="noStrike" dirty="0">
                          <a:effectLst/>
                        </a:rPr>
                        <a:t>Row Labels</a:t>
                      </a:r>
                      <a:endParaRPr lang="en-IN" sz="1100" b="1"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US" sz="1100" u="none" strike="noStrike" dirty="0">
                          <a:effectLst/>
                        </a:rPr>
                        <a:t>Sum of </a:t>
                      </a:r>
                      <a:r>
                        <a:rPr lang="en-US" sz="1100" u="none" strike="noStrike" dirty="0" err="1">
                          <a:effectLst/>
                        </a:rPr>
                        <a:t>num_voted_users</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3604373697"/>
                  </a:ext>
                </a:extLst>
              </a:tr>
              <a:tr h="172375">
                <a:tc>
                  <a:txBody>
                    <a:bodyPr/>
                    <a:lstStyle/>
                    <a:p>
                      <a:pPr algn="ctr" fontAlgn="b"/>
                      <a:r>
                        <a:rPr lang="en-IN" sz="1100" u="none" strike="noStrike">
                          <a:effectLst/>
                        </a:rPr>
                        <a:t>1920-1929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116387</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2990968721"/>
                  </a:ext>
                </a:extLst>
              </a:tr>
              <a:tr h="172375">
                <a:tc>
                  <a:txBody>
                    <a:bodyPr/>
                    <a:lstStyle/>
                    <a:p>
                      <a:pPr algn="ctr" fontAlgn="b"/>
                      <a:r>
                        <a:rPr lang="en-IN" sz="1100" u="none" strike="noStrike">
                          <a:effectLst/>
                        </a:rPr>
                        <a:t>1930-1939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804839</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2347102901"/>
                  </a:ext>
                </a:extLst>
              </a:tr>
              <a:tr h="172375">
                <a:tc>
                  <a:txBody>
                    <a:bodyPr/>
                    <a:lstStyle/>
                    <a:p>
                      <a:pPr algn="ctr" fontAlgn="b"/>
                      <a:r>
                        <a:rPr lang="en-IN" sz="1100" u="none" strike="noStrike">
                          <a:effectLst/>
                        </a:rPr>
                        <a:t>1940-1949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636002</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2810917509"/>
                  </a:ext>
                </a:extLst>
              </a:tr>
              <a:tr h="172375">
                <a:tc>
                  <a:txBody>
                    <a:bodyPr/>
                    <a:lstStyle/>
                    <a:p>
                      <a:pPr algn="ctr" fontAlgn="b"/>
                      <a:r>
                        <a:rPr lang="en-IN" sz="1100" u="none" strike="noStrike">
                          <a:effectLst/>
                        </a:rPr>
                        <a:t>1950-1959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678336</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3198384120"/>
                  </a:ext>
                </a:extLst>
              </a:tr>
              <a:tr h="172375">
                <a:tc>
                  <a:txBody>
                    <a:bodyPr/>
                    <a:lstStyle/>
                    <a:p>
                      <a:pPr algn="ctr" fontAlgn="b"/>
                      <a:r>
                        <a:rPr lang="en-IN" sz="1100" u="none" strike="noStrike">
                          <a:effectLst/>
                        </a:rPr>
                        <a:t>1960-1969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3120472</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4229853222"/>
                  </a:ext>
                </a:extLst>
              </a:tr>
              <a:tr h="172375">
                <a:tc>
                  <a:txBody>
                    <a:bodyPr/>
                    <a:lstStyle/>
                    <a:p>
                      <a:pPr algn="ctr" fontAlgn="b"/>
                      <a:r>
                        <a:rPr lang="en-IN" sz="1100" u="none" strike="noStrike">
                          <a:effectLst/>
                        </a:rPr>
                        <a:t>1970-1979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8696534</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4266338379"/>
                  </a:ext>
                </a:extLst>
              </a:tr>
              <a:tr h="172375">
                <a:tc>
                  <a:txBody>
                    <a:bodyPr/>
                    <a:lstStyle/>
                    <a:p>
                      <a:pPr algn="ctr" fontAlgn="b"/>
                      <a:r>
                        <a:rPr lang="en-IN" sz="1100" u="none" strike="noStrike">
                          <a:effectLst/>
                        </a:rPr>
                        <a:t>1980-1989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19987716</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3004987156"/>
                  </a:ext>
                </a:extLst>
              </a:tr>
              <a:tr h="172375">
                <a:tc>
                  <a:txBody>
                    <a:bodyPr/>
                    <a:lstStyle/>
                    <a:p>
                      <a:pPr algn="ctr" fontAlgn="b"/>
                      <a:r>
                        <a:rPr lang="en-IN" sz="1100" u="none" strike="noStrike">
                          <a:effectLst/>
                        </a:rPr>
                        <a:t>1990-1999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69582304</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2358891029"/>
                  </a:ext>
                </a:extLst>
              </a:tr>
              <a:tr h="172375">
                <a:tc>
                  <a:txBody>
                    <a:bodyPr/>
                    <a:lstStyle/>
                    <a:p>
                      <a:pPr algn="ctr" fontAlgn="b"/>
                      <a:r>
                        <a:rPr lang="en-IN" sz="1100" u="none" strike="noStrike">
                          <a:effectLst/>
                        </a:rPr>
                        <a:t>2000-2009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170760756</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1828033179"/>
                  </a:ext>
                </a:extLst>
              </a:tr>
              <a:tr h="172375">
                <a:tc>
                  <a:txBody>
                    <a:bodyPr/>
                    <a:lstStyle/>
                    <a:p>
                      <a:pPr algn="ctr" fontAlgn="b"/>
                      <a:r>
                        <a:rPr lang="en-IN" sz="1100" u="none" strike="noStrike">
                          <a:effectLst/>
                        </a:rPr>
                        <a:t>2010-2019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119573207</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2794790869"/>
                  </a:ext>
                </a:extLst>
              </a:tr>
              <a:tr h="172375">
                <a:tc>
                  <a:txBody>
                    <a:bodyPr/>
                    <a:lstStyle/>
                    <a:p>
                      <a:pPr algn="ctr"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tc>
                  <a:txBody>
                    <a:bodyPr/>
                    <a:lstStyle/>
                    <a:p>
                      <a:pPr algn="ctr" fontAlgn="b"/>
                      <a:r>
                        <a:rPr lang="en-IN" sz="1100" u="none" strike="noStrike" dirty="0">
                          <a:effectLst/>
                        </a:rPr>
                        <a:t>393956553</a:t>
                      </a:r>
                      <a:endParaRPr lang="en-IN" sz="1100" b="1" i="0" u="none" strike="noStrike" dirty="0">
                        <a:solidFill>
                          <a:srgbClr val="000000"/>
                        </a:solidFill>
                        <a:effectLst/>
                        <a:latin typeface="Calibri" panose="020F0502020204030204" pitchFamily="34" charset="0"/>
                      </a:endParaRPr>
                    </a:p>
                  </a:txBody>
                  <a:tcPr marL="7620" marR="7620" marT="7620" marB="0" anchor="b">
                    <a:solidFill>
                      <a:schemeClr val="bg1">
                        <a:lumMod val="85000"/>
                        <a:lumOff val="15000"/>
                      </a:schemeClr>
                    </a:solidFill>
                  </a:tcPr>
                </a:tc>
                <a:extLst>
                  <a:ext uri="{0D108BD9-81ED-4DB2-BD59-A6C34878D82A}">
                    <a16:rowId xmlns:a16="http://schemas.microsoft.com/office/drawing/2014/main" val="864518806"/>
                  </a:ext>
                </a:extLst>
              </a:tr>
            </a:tbl>
          </a:graphicData>
        </a:graphic>
      </p:graphicFrame>
      <p:sp>
        <p:nvSpPr>
          <p:cNvPr id="13" name="Content Placeholder 2">
            <a:extLst>
              <a:ext uri="{FF2B5EF4-FFF2-40B4-BE49-F238E27FC236}">
                <a16:creationId xmlns:a16="http://schemas.microsoft.com/office/drawing/2014/main" id="{D4E81110-590A-606F-9983-ACBDF151E408}"/>
              </a:ext>
            </a:extLst>
          </p:cNvPr>
          <p:cNvSpPr>
            <a:spLocks noGrp="1"/>
          </p:cNvSpPr>
          <p:nvPr>
            <p:ph type="subTitle" idx="1"/>
          </p:nvPr>
        </p:nvSpPr>
        <p:spPr>
          <a:xfrm>
            <a:off x="4800599" y="5783404"/>
            <a:ext cx="7620001" cy="1188896"/>
          </a:xfrm>
        </p:spPr>
        <p:txBody>
          <a:bodyPr/>
          <a:lstStyle/>
          <a:p>
            <a:pPr marL="0" indent="0" algn="l">
              <a:buNone/>
            </a:pPr>
            <a:r>
              <a:rPr lang="en-IN" dirty="0">
                <a:solidFill>
                  <a:schemeClr val="bg1"/>
                </a:solidFill>
              </a:rPr>
              <a:t>Up to the 2000 decade number of reviews from users gradually increase  and in the 2000 decade highest reviews were recorded but after that number of reviews from users decreased</a:t>
            </a:r>
          </a:p>
        </p:txBody>
      </p:sp>
    </p:spTree>
    <p:extLst>
      <p:ext uri="{BB962C8B-B14F-4D97-AF65-F5344CB8AC3E}">
        <p14:creationId xmlns:p14="http://schemas.microsoft.com/office/powerpoint/2010/main" val="89008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58169-2309-4258-BC32-A48D53430392}"/>
              </a:ext>
            </a:extLst>
          </p:cNvPr>
          <p:cNvSpPr>
            <a:spLocks noGrp="1"/>
          </p:cNvSpPr>
          <p:nvPr>
            <p:ph type="subTitle" idx="1"/>
          </p:nvPr>
        </p:nvSpPr>
        <p:spPr>
          <a:xfrm>
            <a:off x="1438276" y="3209925"/>
            <a:ext cx="9278136" cy="1879050"/>
          </a:xfrm>
        </p:spPr>
        <p:txBody>
          <a:bodyPr/>
          <a:lstStyle/>
          <a:p>
            <a:pPr marL="0" indent="0">
              <a:buNone/>
            </a:pPr>
            <a:r>
              <a:rPr lang="en-US" dirty="0">
                <a:solidFill>
                  <a:schemeClr val="tx1"/>
                </a:solidFill>
              </a:rPr>
              <a:t>As a result, we successfully extracted meaningful data and some of the important questions as we learned about the cleaning of data and drawing some graphs, This project helped me a lot to enhance my excel knowledge and implementation of various graphs on data.</a:t>
            </a:r>
            <a:endParaRPr lang="en-IN" dirty="0">
              <a:solidFill>
                <a:schemeClr val="tx1"/>
              </a:solidFill>
            </a:endParaRPr>
          </a:p>
        </p:txBody>
      </p:sp>
      <p:sp>
        <p:nvSpPr>
          <p:cNvPr id="2" name="Title 1">
            <a:extLst>
              <a:ext uri="{FF2B5EF4-FFF2-40B4-BE49-F238E27FC236}">
                <a16:creationId xmlns:a16="http://schemas.microsoft.com/office/drawing/2014/main" id="{3133D497-ABB6-4E1C-8331-13691226130E}"/>
              </a:ext>
            </a:extLst>
          </p:cNvPr>
          <p:cNvSpPr>
            <a:spLocks noGrp="1"/>
          </p:cNvSpPr>
          <p:nvPr>
            <p:ph type="title"/>
          </p:nvPr>
        </p:nvSpPr>
        <p:spPr>
          <a:xfrm>
            <a:off x="1131900" y="2069750"/>
            <a:ext cx="9707400" cy="763500"/>
          </a:xfrm>
        </p:spPr>
        <p:txBody>
          <a:bodyPr>
            <a:normAutofit fontScale="90000"/>
          </a:bodyPr>
          <a:lstStyle/>
          <a:p>
            <a:r>
              <a:rPr lang="en-IN" sz="5400" b="1" u="sng" dirty="0">
                <a:solidFill>
                  <a:srgbClr val="FFC000"/>
                </a:solidFill>
                <a:latin typeface="Algerian" panose="04020705040A02060702" pitchFamily="82" charset="0"/>
              </a:rPr>
              <a:t>Results</a:t>
            </a:r>
          </a:p>
        </p:txBody>
      </p:sp>
    </p:spTree>
    <p:extLst>
      <p:ext uri="{BB962C8B-B14F-4D97-AF65-F5344CB8AC3E}">
        <p14:creationId xmlns:p14="http://schemas.microsoft.com/office/powerpoint/2010/main" val="425145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344D4A-CAE8-40DE-9DB6-B3839A35DE20}"/>
              </a:ext>
            </a:extLst>
          </p:cNvPr>
          <p:cNvSpPr>
            <a:spLocks noGrp="1"/>
          </p:cNvSpPr>
          <p:nvPr>
            <p:ph type="title"/>
          </p:nvPr>
        </p:nvSpPr>
        <p:spPr>
          <a:xfrm>
            <a:off x="5578751" y="2323516"/>
            <a:ext cx="5581500" cy="1341600"/>
          </a:xfrm>
        </p:spPr>
        <p:txBody>
          <a:bodyPr/>
          <a:lstStyle/>
          <a:p>
            <a:r>
              <a:rPr lang="en-US" dirty="0"/>
              <a:t>Thank You</a:t>
            </a:r>
            <a:endParaRPr lang="en-IN" dirty="0"/>
          </a:p>
        </p:txBody>
      </p:sp>
    </p:spTree>
    <p:extLst>
      <p:ext uri="{BB962C8B-B14F-4D97-AF65-F5344CB8AC3E}">
        <p14:creationId xmlns:p14="http://schemas.microsoft.com/office/powerpoint/2010/main" val="259060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type="subTitle" idx="1"/>
          </p:nvPr>
        </p:nvSpPr>
        <p:spPr>
          <a:xfrm>
            <a:off x="5521000" y="2963697"/>
            <a:ext cx="5581500" cy="728228"/>
          </a:xfrm>
        </p:spPr>
        <p:txBody>
          <a:bodyPr>
            <a:normAutofit fontScale="40000" lnSpcReduction="20000"/>
          </a:bodyPr>
          <a:lstStyle/>
          <a:p>
            <a:pPr marL="0" indent="0" algn="just">
              <a:buNone/>
            </a:pPr>
            <a:r>
              <a:rPr lang="en-US" dirty="0">
                <a:solidFill>
                  <a:schemeClr val="bg1"/>
                </a:solidFill>
              </a:rPr>
              <a:t>In this Project, the data is all about the IMDB movie information, in this data we have columns such as actor names, movie titles, years, and many more. In order to analyze the data, we also have audience ratings and movie reviews. In this project, we will use all this information and extract meaningful insights with the help of excel and complete the statistics conclusion. </a:t>
            </a:r>
            <a:r>
              <a:rPr lang="en-US" b="1" dirty="0">
                <a:solidFill>
                  <a:schemeClr val="bg1"/>
                </a:solidFill>
              </a:rPr>
              <a:t>(</a:t>
            </a:r>
            <a:r>
              <a:rPr lang="en-US" b="1" u="sng" dirty="0">
                <a:solidFill>
                  <a:schemeClr val="bg1"/>
                </a:solidFill>
              </a:rPr>
              <a:t>Techstack</a:t>
            </a:r>
            <a:r>
              <a:rPr lang="en-US" b="1" dirty="0">
                <a:solidFill>
                  <a:schemeClr val="bg1"/>
                </a:solidFill>
              </a:rPr>
              <a:t> – Microsoft Excel) </a:t>
            </a:r>
          </a:p>
        </p:txBody>
      </p:sp>
      <p:sp>
        <p:nvSpPr>
          <p:cNvPr id="2" name="Title 1"/>
          <p:cNvSpPr>
            <a:spLocks noGrp="1"/>
          </p:cNvSpPr>
          <p:nvPr>
            <p:ph type="title"/>
          </p:nvPr>
        </p:nvSpPr>
        <p:spPr>
          <a:xfrm>
            <a:off x="5635300" y="1661474"/>
            <a:ext cx="5581500" cy="1052474"/>
          </a:xfrm>
          <a:gradFill>
            <a:gsLst>
              <a:gs pos="0">
                <a:schemeClr val="accent2">
                  <a:lumMod val="0"/>
                  <a:lumOff val="100000"/>
                </a:schemeClr>
              </a:gs>
              <a:gs pos="14000">
                <a:schemeClr val="accent2">
                  <a:lumMod val="0"/>
                  <a:lumOff val="100000"/>
                </a:schemeClr>
              </a:gs>
              <a:gs pos="32000">
                <a:schemeClr val="accent2">
                  <a:lumMod val="100000"/>
                </a:schemeClr>
              </a:gs>
            </a:gsLst>
            <a:path path="circle">
              <a:fillToRect r="100000" b="100000"/>
            </a:path>
          </a:gradFill>
          <a:ln>
            <a:solidFill>
              <a:schemeClr val="bg1"/>
            </a:solidFill>
          </a:ln>
        </p:spPr>
        <p:txBody>
          <a:bodyPr>
            <a:normAutofit/>
          </a:bodyPr>
          <a:lstStyle/>
          <a:p>
            <a:pPr algn="ctr"/>
            <a:r>
              <a:rPr lang="en-IN" sz="4800" b="1" dirty="0">
                <a:solidFill>
                  <a:srgbClr val="FFC000"/>
                </a:solidFill>
              </a:rPr>
              <a:t>Project Description</a:t>
            </a:r>
            <a:endParaRPr lang="en-US" sz="4800" b="1" dirty="0">
              <a:solidFill>
                <a:srgbClr val="FFC000"/>
              </a:solidFill>
            </a:endParaRPr>
          </a:p>
        </p:txBody>
      </p:sp>
      <p:sp>
        <p:nvSpPr>
          <p:cNvPr id="4" name="Text Placeholder 3">
            <a:extLst>
              <a:ext uri="{FF2B5EF4-FFF2-40B4-BE49-F238E27FC236}">
                <a16:creationId xmlns:a16="http://schemas.microsoft.com/office/drawing/2014/main" id="{A2918D99-9C7D-9667-5067-475E1CD69F38}"/>
              </a:ext>
            </a:extLst>
          </p:cNvPr>
          <p:cNvSpPr>
            <a:spLocks noGrp="1"/>
          </p:cNvSpPr>
          <p:nvPr>
            <p:ph type="body" idx="2"/>
          </p:nvPr>
        </p:nvSpPr>
        <p:spPr>
          <a:xfrm>
            <a:off x="5521000" y="3362325"/>
            <a:ext cx="5581500" cy="1360900"/>
          </a:xfrm>
        </p:spPr>
        <p:txBody>
          <a:bodyPr/>
          <a:lstStyle/>
          <a:p>
            <a:pPr marL="101600" indent="0">
              <a:buNone/>
            </a:pPr>
            <a:r>
              <a:rPr lang="en-US" dirty="0">
                <a:solidFill>
                  <a:schemeClr val="tx1"/>
                </a:solidFill>
              </a:rPr>
              <a:t>I carefully walk through the raw data and then analyze the data what data is and then I switch my approach that which column has which type of information after that, I walk through the team requirement question and think about it, Then I remove all the null values and duplicate values from the data then I worked on it by applying suitable aggregation.</a:t>
            </a:r>
          </a:p>
          <a:p>
            <a:pPr marL="101600" indent="0">
              <a:buNone/>
            </a:pPr>
            <a:r>
              <a:rPr lang="en-US" sz="2400" b="1" dirty="0">
                <a:solidFill>
                  <a:schemeClr val="tx1"/>
                </a:solidFill>
              </a:rPr>
              <a:t>(</a:t>
            </a:r>
            <a:r>
              <a:rPr lang="en-US" sz="2400" b="1" u="sng" dirty="0">
                <a:solidFill>
                  <a:schemeClr val="tx1"/>
                </a:solidFill>
              </a:rPr>
              <a:t>Techstack</a:t>
            </a:r>
            <a:r>
              <a:rPr lang="en-US" sz="2400" b="1" dirty="0">
                <a:solidFill>
                  <a:schemeClr val="tx1"/>
                </a:solidFill>
              </a:rPr>
              <a:t> – Microsoft Excel) </a:t>
            </a:r>
            <a:endParaRPr lang="en-US" sz="2400" dirty="0">
              <a:solidFill>
                <a:schemeClr val="tx1"/>
              </a:solidFill>
            </a:endParaRPr>
          </a:p>
        </p:txBody>
      </p:sp>
      <p:sp>
        <p:nvSpPr>
          <p:cNvPr id="5" name="TextBox 4">
            <a:extLst>
              <a:ext uri="{FF2B5EF4-FFF2-40B4-BE49-F238E27FC236}">
                <a16:creationId xmlns:a16="http://schemas.microsoft.com/office/drawing/2014/main" id="{785CE527-773D-4EC4-82D2-0591489371A5}"/>
              </a:ext>
            </a:extLst>
          </p:cNvPr>
          <p:cNvSpPr txBox="1"/>
          <p:nvPr/>
        </p:nvSpPr>
        <p:spPr>
          <a:xfrm>
            <a:off x="5635300" y="3092643"/>
            <a:ext cx="9549865" cy="369332"/>
          </a:xfrm>
          <a:prstGeom prst="rect">
            <a:avLst/>
          </a:prstGeom>
          <a:noFill/>
        </p:spPr>
        <p:txBody>
          <a:bodyPr wrap="square">
            <a:spAutoFit/>
          </a:bodyPr>
          <a:lstStyle/>
          <a:p>
            <a:r>
              <a:rPr lang="en-US" sz="1800" b="1" dirty="0">
                <a:solidFill>
                  <a:srgbClr val="FFC000"/>
                </a:solidFill>
              </a:rPr>
              <a:t>Approach</a:t>
            </a:r>
            <a:endParaRPr lang="en-IN" sz="1800" b="1" dirty="0">
              <a:solidFill>
                <a:srgbClr val="FFC000"/>
              </a:solidFill>
            </a:endParaRPr>
          </a:p>
        </p:txBody>
      </p:sp>
      <p:sp>
        <p:nvSpPr>
          <p:cNvPr id="7" name="Content Placeholder 2">
            <a:extLst>
              <a:ext uri="{FF2B5EF4-FFF2-40B4-BE49-F238E27FC236}">
                <a16:creationId xmlns:a16="http://schemas.microsoft.com/office/drawing/2014/main" id="{79E34B51-1B00-4501-919C-6FC3AE860D4D}"/>
              </a:ext>
            </a:extLst>
          </p:cNvPr>
          <p:cNvSpPr txBox="1">
            <a:spLocks/>
          </p:cNvSpPr>
          <p:nvPr/>
        </p:nvSpPr>
        <p:spPr>
          <a:xfrm>
            <a:off x="5447899" y="3092643"/>
            <a:ext cx="5677304" cy="3250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endParaRPr lang="en-US" dirty="0">
              <a:solidFill>
                <a:schemeClr val="tx1">
                  <a:lumMod val="75000"/>
                </a:schemeClr>
              </a:solidFill>
            </a:endParaRPr>
          </a:p>
        </p:txBody>
      </p:sp>
      <p:sp>
        <p:nvSpPr>
          <p:cNvPr id="8" name="Content Placeholder 2">
            <a:extLst>
              <a:ext uri="{FF2B5EF4-FFF2-40B4-BE49-F238E27FC236}">
                <a16:creationId xmlns:a16="http://schemas.microsoft.com/office/drawing/2014/main" id="{E34F2517-2BDA-473A-88F7-1A61AF897410}"/>
              </a:ext>
            </a:extLst>
          </p:cNvPr>
          <p:cNvSpPr txBox="1">
            <a:spLocks/>
          </p:cNvSpPr>
          <p:nvPr/>
        </p:nvSpPr>
        <p:spPr>
          <a:xfrm>
            <a:off x="1066797" y="4664298"/>
            <a:ext cx="10894829" cy="1776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a:lstStyle>
          <a:p>
            <a:pPr marL="0" indent="0" algn="just">
              <a:buFont typeface="Arial" pitchFamily="34" charset="0"/>
              <a:buNone/>
            </a:pPr>
            <a:endParaRPr lang="en-US" dirty="0">
              <a:solidFill>
                <a:schemeClr val="tx1">
                  <a:lumMod val="50000"/>
                </a:schemeClr>
              </a:solidFill>
            </a:endParaRPr>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type="subTitle" idx="1"/>
          </p:nvPr>
        </p:nvSpPr>
        <p:spPr>
          <a:xfrm>
            <a:off x="5521000" y="2963697"/>
            <a:ext cx="5581500" cy="728228"/>
          </a:xfrm>
        </p:spPr>
        <p:txBody>
          <a:bodyPr>
            <a:normAutofit fontScale="40000" lnSpcReduction="20000"/>
          </a:bodyPr>
          <a:lstStyle/>
          <a:p>
            <a:pPr marL="0" indent="0" algn="just">
              <a:buNone/>
            </a:pPr>
            <a:r>
              <a:rPr lang="en-US" dirty="0">
                <a:solidFill>
                  <a:schemeClr val="bg1"/>
                </a:solidFill>
              </a:rPr>
              <a:t>In this Project, the data is all about the IMDB movie information, in this data we have columns such as actor names, movie titles, years, and many more. In order to analyze the data, we also have audience ratings and movie reviews. In this project, we will use all this information and extract meaningful insights with the help of excel and complete the statistics conclusion. </a:t>
            </a:r>
            <a:r>
              <a:rPr lang="en-US" b="1" dirty="0">
                <a:solidFill>
                  <a:schemeClr val="bg1"/>
                </a:solidFill>
              </a:rPr>
              <a:t>(</a:t>
            </a:r>
            <a:r>
              <a:rPr lang="en-US" b="1" u="sng" dirty="0">
                <a:solidFill>
                  <a:schemeClr val="bg1"/>
                </a:solidFill>
              </a:rPr>
              <a:t>Techstack</a:t>
            </a:r>
            <a:r>
              <a:rPr lang="en-US" b="1" dirty="0">
                <a:solidFill>
                  <a:schemeClr val="bg1"/>
                </a:solidFill>
              </a:rPr>
              <a:t> – Microsoft Excel) </a:t>
            </a:r>
          </a:p>
        </p:txBody>
      </p:sp>
      <p:sp>
        <p:nvSpPr>
          <p:cNvPr id="2" name="Title 1"/>
          <p:cNvSpPr>
            <a:spLocks noGrp="1"/>
          </p:cNvSpPr>
          <p:nvPr>
            <p:ph type="title"/>
          </p:nvPr>
        </p:nvSpPr>
        <p:spPr>
          <a:xfrm>
            <a:off x="5635300" y="1661474"/>
            <a:ext cx="5581500" cy="1052474"/>
          </a:xfrm>
          <a:gradFill>
            <a:gsLst>
              <a:gs pos="0">
                <a:schemeClr val="accent2">
                  <a:lumMod val="0"/>
                  <a:lumOff val="100000"/>
                </a:schemeClr>
              </a:gs>
              <a:gs pos="14000">
                <a:schemeClr val="accent2">
                  <a:lumMod val="0"/>
                  <a:lumOff val="100000"/>
                </a:schemeClr>
              </a:gs>
              <a:gs pos="32000">
                <a:schemeClr val="accent2">
                  <a:lumMod val="100000"/>
                </a:schemeClr>
              </a:gs>
            </a:gsLst>
            <a:path path="circle">
              <a:fillToRect r="100000" b="100000"/>
            </a:path>
          </a:gradFill>
          <a:ln>
            <a:solidFill>
              <a:schemeClr val="bg1"/>
            </a:solidFill>
          </a:ln>
        </p:spPr>
        <p:txBody>
          <a:bodyPr>
            <a:normAutofit/>
          </a:bodyPr>
          <a:lstStyle/>
          <a:p>
            <a:pPr algn="ctr"/>
            <a:r>
              <a:rPr lang="en-US" sz="4800" b="1" dirty="0">
                <a:solidFill>
                  <a:srgbClr val="FFC000"/>
                </a:solidFill>
              </a:rPr>
              <a:t>Approach</a:t>
            </a:r>
            <a:endParaRPr lang="en-IN" sz="4800" b="1" dirty="0">
              <a:solidFill>
                <a:srgbClr val="FFC000"/>
              </a:solidFill>
            </a:endParaRPr>
          </a:p>
        </p:txBody>
      </p:sp>
      <p:sp>
        <p:nvSpPr>
          <p:cNvPr id="4" name="Text Placeholder 3">
            <a:extLst>
              <a:ext uri="{FF2B5EF4-FFF2-40B4-BE49-F238E27FC236}">
                <a16:creationId xmlns:a16="http://schemas.microsoft.com/office/drawing/2014/main" id="{A2918D99-9C7D-9667-5067-475E1CD69F38}"/>
              </a:ext>
            </a:extLst>
          </p:cNvPr>
          <p:cNvSpPr>
            <a:spLocks noGrp="1"/>
          </p:cNvSpPr>
          <p:nvPr>
            <p:ph type="body" idx="2"/>
          </p:nvPr>
        </p:nvSpPr>
        <p:spPr>
          <a:xfrm>
            <a:off x="5521000" y="3362325"/>
            <a:ext cx="5581500" cy="1360900"/>
          </a:xfrm>
        </p:spPr>
        <p:txBody>
          <a:bodyPr/>
          <a:lstStyle/>
          <a:p>
            <a:pPr marL="0" indent="0" algn="just">
              <a:buFont typeface="Arial" pitchFamily="34" charset="0"/>
              <a:buNone/>
            </a:pPr>
            <a:r>
              <a:rPr lang="en-US" dirty="0">
                <a:solidFill>
                  <a:schemeClr val="tx1"/>
                </a:solidFill>
              </a:rPr>
              <a:t>I carefully walk through the raw data and then analyze the data what data is and then I switch my approach that which column has which type of information after that, I walk through the team requirement question and think about it, Then I remove all the null values and duplicate values from the data then I worked on it by applying suitable aggregation.</a:t>
            </a:r>
          </a:p>
        </p:txBody>
      </p:sp>
      <p:sp>
        <p:nvSpPr>
          <p:cNvPr id="5" name="TextBox 4">
            <a:extLst>
              <a:ext uri="{FF2B5EF4-FFF2-40B4-BE49-F238E27FC236}">
                <a16:creationId xmlns:a16="http://schemas.microsoft.com/office/drawing/2014/main" id="{785CE527-773D-4EC4-82D2-0591489371A5}"/>
              </a:ext>
            </a:extLst>
          </p:cNvPr>
          <p:cNvSpPr txBox="1"/>
          <p:nvPr/>
        </p:nvSpPr>
        <p:spPr>
          <a:xfrm>
            <a:off x="5635300" y="3086098"/>
            <a:ext cx="9549865" cy="369332"/>
          </a:xfrm>
          <a:prstGeom prst="rect">
            <a:avLst/>
          </a:prstGeom>
          <a:noFill/>
        </p:spPr>
        <p:txBody>
          <a:bodyPr wrap="square">
            <a:spAutoFit/>
          </a:bodyPr>
          <a:lstStyle/>
          <a:p>
            <a:r>
              <a:rPr lang="en-US" sz="1800" b="1" dirty="0">
                <a:solidFill>
                  <a:srgbClr val="FFC000"/>
                </a:solidFill>
              </a:rPr>
              <a:t>Approach</a:t>
            </a:r>
            <a:endParaRPr lang="en-IN" sz="1800" b="1" dirty="0">
              <a:solidFill>
                <a:srgbClr val="FFC000"/>
              </a:solidFill>
            </a:endParaRPr>
          </a:p>
        </p:txBody>
      </p:sp>
      <p:sp>
        <p:nvSpPr>
          <p:cNvPr id="7" name="Content Placeholder 2">
            <a:extLst>
              <a:ext uri="{FF2B5EF4-FFF2-40B4-BE49-F238E27FC236}">
                <a16:creationId xmlns:a16="http://schemas.microsoft.com/office/drawing/2014/main" id="{79E34B51-1B00-4501-919C-6FC3AE860D4D}"/>
              </a:ext>
            </a:extLst>
          </p:cNvPr>
          <p:cNvSpPr txBox="1">
            <a:spLocks/>
          </p:cNvSpPr>
          <p:nvPr/>
        </p:nvSpPr>
        <p:spPr>
          <a:xfrm>
            <a:off x="1066798" y="4566244"/>
            <a:ext cx="10894829" cy="1776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endParaRPr lang="en-US" dirty="0">
              <a:solidFill>
                <a:schemeClr val="tx1">
                  <a:lumMod val="75000"/>
                </a:schemeClr>
              </a:solidFill>
            </a:endParaRPr>
          </a:p>
        </p:txBody>
      </p:sp>
      <p:sp>
        <p:nvSpPr>
          <p:cNvPr id="8" name="Content Placeholder 2">
            <a:extLst>
              <a:ext uri="{FF2B5EF4-FFF2-40B4-BE49-F238E27FC236}">
                <a16:creationId xmlns:a16="http://schemas.microsoft.com/office/drawing/2014/main" id="{E34F2517-2BDA-473A-88F7-1A61AF897410}"/>
              </a:ext>
            </a:extLst>
          </p:cNvPr>
          <p:cNvSpPr txBox="1">
            <a:spLocks/>
          </p:cNvSpPr>
          <p:nvPr/>
        </p:nvSpPr>
        <p:spPr>
          <a:xfrm>
            <a:off x="1066797" y="4664298"/>
            <a:ext cx="10894829" cy="1776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a:lstStyle>
          <a:p>
            <a:pPr marL="0" indent="0" algn="just">
              <a:buFont typeface="Arial" pitchFamily="34" charset="0"/>
              <a:buNone/>
            </a:pPr>
            <a:endParaRPr lang="en-US" dirty="0">
              <a:solidFill>
                <a:schemeClr val="tx1">
                  <a:lumMod val="50000"/>
                </a:schemeClr>
              </a:solidFill>
            </a:endParaRPr>
          </a:p>
        </p:txBody>
      </p:sp>
    </p:spTree>
    <p:extLst>
      <p:ext uri="{BB962C8B-B14F-4D97-AF65-F5344CB8AC3E}">
        <p14:creationId xmlns:p14="http://schemas.microsoft.com/office/powerpoint/2010/main" val="4214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3957" y="1830169"/>
            <a:ext cx="11029950" cy="828886"/>
          </a:xfrm>
        </p:spPr>
        <p:txBody>
          <a:bodyPr>
            <a:noAutofit/>
          </a:bodyPr>
          <a:lstStyle/>
          <a:p>
            <a:pPr algn="l"/>
            <a:r>
              <a:rPr lang="en-US" sz="1400" b="0" dirty="0">
                <a:solidFill>
                  <a:schemeClr val="tx1">
                    <a:lumMod val="95000"/>
                  </a:schemeClr>
                </a:solidFill>
                <a:latin typeface="Nunito"/>
              </a:rPr>
              <a:t>A</a:t>
            </a:r>
            <a:r>
              <a:rPr lang="en-US" sz="1400" b="0" i="0" dirty="0">
                <a:solidFill>
                  <a:schemeClr val="tx1">
                    <a:lumMod val="95000"/>
                  </a:schemeClr>
                </a:solidFill>
                <a:effectLst/>
                <a:latin typeface="Nunito"/>
              </a:rPr>
              <a:t>. Cleaning of the data:: This is one of the most important steps to perform before moving forward with the analysis. Use your knowledge learned till now to do this. (Dropping columns, removing null values, etc.)</a:t>
            </a:r>
            <a:br>
              <a:rPr lang="en-US" sz="1400" b="1" i="0" dirty="0">
                <a:solidFill>
                  <a:schemeClr val="tx1">
                    <a:lumMod val="95000"/>
                  </a:schemeClr>
                </a:solidFill>
                <a:effectLst/>
                <a:latin typeface="Nunito"/>
              </a:rPr>
            </a:br>
            <a:r>
              <a:rPr lang="en-US" sz="1800" b="1" i="0" dirty="0">
                <a:solidFill>
                  <a:schemeClr val="tx1">
                    <a:lumMod val="95000"/>
                  </a:schemeClr>
                </a:solidFill>
                <a:effectLst/>
                <a:latin typeface="Nunito"/>
              </a:rPr>
              <a:t>Your task: Clean the data</a:t>
            </a:r>
            <a:endParaRPr lang="en-US" sz="1400" b="1" i="0" dirty="0">
              <a:solidFill>
                <a:schemeClr val="tx1">
                  <a:lumMod val="95000"/>
                </a:schemeClr>
              </a:solidFill>
              <a:effectLst/>
              <a:latin typeface="Nunito"/>
            </a:endParaRPr>
          </a:p>
        </p:txBody>
      </p:sp>
      <p:graphicFrame>
        <p:nvGraphicFramePr>
          <p:cNvPr id="4" name="Diagram 3">
            <a:extLst>
              <a:ext uri="{FF2B5EF4-FFF2-40B4-BE49-F238E27FC236}">
                <a16:creationId xmlns:a16="http://schemas.microsoft.com/office/drawing/2014/main" id="{20B3FF4E-2D15-D1C0-24CD-16D42FE57243}"/>
              </a:ext>
            </a:extLst>
          </p:cNvPr>
          <p:cNvGraphicFramePr/>
          <p:nvPr>
            <p:extLst>
              <p:ext uri="{D42A27DB-BD31-4B8C-83A1-F6EECF244321}">
                <p14:modId xmlns:p14="http://schemas.microsoft.com/office/powerpoint/2010/main" val="220621163"/>
              </p:ext>
            </p:extLst>
          </p:nvPr>
        </p:nvGraphicFramePr>
        <p:xfrm>
          <a:off x="2407460" y="2659055"/>
          <a:ext cx="8393889" cy="220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5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D6C5FF-7C7B-F80D-BF0E-413BED819F75}"/>
              </a:ext>
            </a:extLst>
          </p:cNvPr>
          <p:cNvPicPr>
            <a:picLocks noChangeAspect="1"/>
          </p:cNvPicPr>
          <p:nvPr/>
        </p:nvPicPr>
        <p:blipFill rotWithShape="1">
          <a:blip r:embed="rId2"/>
          <a:srcRect t="4908" b="6253"/>
          <a:stretch/>
        </p:blipFill>
        <p:spPr>
          <a:xfrm>
            <a:off x="5206565" y="256112"/>
            <a:ext cx="5207615" cy="3087163"/>
          </a:xfrm>
          <a:prstGeom prst="rect">
            <a:avLst/>
          </a:prstGeom>
        </p:spPr>
      </p:pic>
      <p:pic>
        <p:nvPicPr>
          <p:cNvPr id="3" name="Picture 2">
            <a:extLst>
              <a:ext uri="{FF2B5EF4-FFF2-40B4-BE49-F238E27FC236}">
                <a16:creationId xmlns:a16="http://schemas.microsoft.com/office/drawing/2014/main" id="{0BC49BC1-98A6-5739-F850-4753D5024536}"/>
              </a:ext>
            </a:extLst>
          </p:cNvPr>
          <p:cNvPicPr>
            <a:picLocks noChangeAspect="1"/>
          </p:cNvPicPr>
          <p:nvPr/>
        </p:nvPicPr>
        <p:blipFill rotWithShape="1">
          <a:blip r:embed="rId3"/>
          <a:srcRect l="14511" t="28479" r="62278" b="23138"/>
          <a:stretch/>
        </p:blipFill>
        <p:spPr>
          <a:xfrm>
            <a:off x="8129100" y="3740215"/>
            <a:ext cx="3677717" cy="2993960"/>
          </a:xfrm>
          <a:prstGeom prst="rect">
            <a:avLst/>
          </a:prstGeom>
        </p:spPr>
      </p:pic>
    </p:spTree>
    <p:extLst>
      <p:ext uri="{BB962C8B-B14F-4D97-AF65-F5344CB8AC3E}">
        <p14:creationId xmlns:p14="http://schemas.microsoft.com/office/powerpoint/2010/main" val="3075912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89D2-C6A0-4377-80B6-F7F662343647}"/>
              </a:ext>
            </a:extLst>
          </p:cNvPr>
          <p:cNvSpPr>
            <a:spLocks noGrp="1"/>
          </p:cNvSpPr>
          <p:nvPr>
            <p:ph type="title"/>
          </p:nvPr>
        </p:nvSpPr>
        <p:spPr/>
        <p:txBody>
          <a:bodyPr>
            <a:normAutofit fontScale="90000"/>
          </a:bodyPr>
          <a:lstStyle/>
          <a:p>
            <a:r>
              <a:rPr lang="en-IN" b="1" dirty="0">
                <a:solidFill>
                  <a:srgbClr val="FFC000"/>
                </a:solidFill>
              </a:rPr>
              <a:t>Cleaning of the data</a:t>
            </a:r>
            <a:br>
              <a:rPr lang="en-IN" b="1" dirty="0">
                <a:solidFill>
                  <a:srgbClr val="FFC000"/>
                </a:solidFill>
              </a:rPr>
            </a:br>
            <a:r>
              <a:rPr lang="en-IN" sz="2400" b="1" dirty="0">
                <a:solidFill>
                  <a:srgbClr val="FFC000"/>
                </a:solidFill>
              </a:rPr>
              <a:t>Removing the duplicate Values from the table</a:t>
            </a:r>
          </a:p>
        </p:txBody>
      </p:sp>
      <p:pic>
        <p:nvPicPr>
          <p:cNvPr id="6" name="Picture 5">
            <a:extLst>
              <a:ext uri="{FF2B5EF4-FFF2-40B4-BE49-F238E27FC236}">
                <a16:creationId xmlns:a16="http://schemas.microsoft.com/office/drawing/2014/main" id="{CBACA588-53EC-4ED0-9CB0-86E877772661}"/>
              </a:ext>
            </a:extLst>
          </p:cNvPr>
          <p:cNvPicPr>
            <a:picLocks noChangeAspect="1"/>
          </p:cNvPicPr>
          <p:nvPr/>
        </p:nvPicPr>
        <p:blipFill rotWithShape="1">
          <a:blip r:embed="rId2"/>
          <a:srcRect l="12473" t="35496" r="60843" b="25415"/>
          <a:stretch/>
        </p:blipFill>
        <p:spPr>
          <a:xfrm>
            <a:off x="302757" y="1962085"/>
            <a:ext cx="3919488" cy="4602027"/>
          </a:xfrm>
          <a:prstGeom prst="rect">
            <a:avLst/>
          </a:prstGeom>
        </p:spPr>
      </p:pic>
      <p:pic>
        <p:nvPicPr>
          <p:cNvPr id="8" name="Picture 7">
            <a:extLst>
              <a:ext uri="{FF2B5EF4-FFF2-40B4-BE49-F238E27FC236}">
                <a16:creationId xmlns:a16="http://schemas.microsoft.com/office/drawing/2014/main" id="{FE73585B-058C-43C3-9B42-D702628A2FFE}"/>
              </a:ext>
            </a:extLst>
          </p:cNvPr>
          <p:cNvPicPr>
            <a:picLocks noChangeAspect="1"/>
          </p:cNvPicPr>
          <p:nvPr/>
        </p:nvPicPr>
        <p:blipFill rotWithShape="1">
          <a:blip r:embed="rId3"/>
          <a:srcRect t="4491" b="6246"/>
          <a:stretch/>
        </p:blipFill>
        <p:spPr>
          <a:xfrm>
            <a:off x="4334353" y="1962084"/>
            <a:ext cx="7745127" cy="4602028"/>
          </a:xfrm>
          <a:prstGeom prst="rect">
            <a:avLst/>
          </a:prstGeom>
        </p:spPr>
      </p:pic>
    </p:spTree>
    <p:extLst>
      <p:ext uri="{BB962C8B-B14F-4D97-AF65-F5344CB8AC3E}">
        <p14:creationId xmlns:p14="http://schemas.microsoft.com/office/powerpoint/2010/main" val="29287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9E81-1DE3-464E-9456-A541C5040976}"/>
              </a:ext>
            </a:extLst>
          </p:cNvPr>
          <p:cNvSpPr>
            <a:spLocks noGrp="1"/>
          </p:cNvSpPr>
          <p:nvPr>
            <p:ph type="title"/>
          </p:nvPr>
        </p:nvSpPr>
        <p:spPr>
          <a:xfrm>
            <a:off x="346509" y="606391"/>
            <a:ext cx="11194182" cy="2089000"/>
          </a:xfrm>
        </p:spPr>
        <p:txBody>
          <a:bodyPr>
            <a:noAutofit/>
          </a:bodyPr>
          <a:lstStyle/>
          <a:p>
            <a:r>
              <a:rPr lang="en-US" sz="2400" b="1" i="0" dirty="0">
                <a:solidFill>
                  <a:schemeClr val="tx2"/>
                </a:solidFill>
                <a:effectLst/>
                <a:latin typeface="Nunito"/>
              </a:rPr>
              <a:t>B. Movies with the highest profit: Create a new column called profit which contains the difference between the two columns: gross and budget. Sort the column using the profit column as a reference. Plot profit (y-axis) vs budget (x-axis) and observe the outliers using the appropriate chart type.</a:t>
            </a:r>
            <a:br>
              <a:rPr lang="en-US" sz="2400" b="0" i="0" dirty="0">
                <a:effectLst/>
                <a:latin typeface="Nunito"/>
              </a:rPr>
            </a:br>
            <a:br>
              <a:rPr lang="en-US" sz="2400" b="0" i="0" dirty="0">
                <a:effectLst/>
                <a:latin typeface="Nunito"/>
              </a:rPr>
            </a:br>
            <a:r>
              <a:rPr lang="en-US" sz="2400" b="1" i="0" dirty="0">
                <a:solidFill>
                  <a:srgbClr val="FFC000"/>
                </a:solidFill>
                <a:effectLst/>
                <a:latin typeface="Nunito"/>
              </a:rPr>
              <a:t>Your task:</a:t>
            </a:r>
            <a:r>
              <a:rPr lang="en-US" sz="2400" b="0" i="0" dirty="0">
                <a:solidFill>
                  <a:srgbClr val="FFC000"/>
                </a:solidFill>
                <a:effectLst/>
                <a:latin typeface="Nunito"/>
              </a:rPr>
              <a:t> Find the movies with the highest profit</a:t>
            </a:r>
            <a:r>
              <a:rPr lang="en-US" sz="2800" i="0" dirty="0">
                <a:solidFill>
                  <a:srgbClr val="FFC000"/>
                </a:solidFill>
                <a:effectLst/>
                <a:latin typeface="Nunito"/>
              </a:rPr>
              <a:t>. </a:t>
            </a:r>
            <a:r>
              <a:rPr lang="en-US" sz="2800" b="1" i="0" u="sng" dirty="0">
                <a:solidFill>
                  <a:schemeClr val="bg1"/>
                </a:solidFill>
                <a:effectLst/>
                <a:latin typeface="Nunito"/>
              </a:rPr>
              <a:t>Avatar Is the movie with the highest profit</a:t>
            </a:r>
            <a:endParaRPr lang="en-IN" sz="2800" b="1" u="sng" dirty="0">
              <a:solidFill>
                <a:schemeClr val="bg1"/>
              </a:solidFill>
            </a:endParaRPr>
          </a:p>
        </p:txBody>
      </p:sp>
      <mc:AlternateContent xmlns:mc="http://schemas.openxmlformats.org/markup-compatibility/2006" xmlns:cx1="http://schemas.microsoft.com/office/drawing/2015/9/8/chartex">
        <mc:Choice Requires="cx1">
          <p:graphicFrame>
            <p:nvGraphicFramePr>
              <p:cNvPr id="6" name="Content Placeholder 5">
                <a:extLst>
                  <a:ext uri="{FF2B5EF4-FFF2-40B4-BE49-F238E27FC236}">
                    <a16:creationId xmlns:a16="http://schemas.microsoft.com/office/drawing/2014/main" id="{EF02ACCD-AF60-4BF0-A831-C99949154F85}"/>
                  </a:ext>
                </a:extLst>
              </p:cNvPr>
              <p:cNvGraphicFramePr>
                <a:graphicFrameLocks noGrp="1"/>
              </p:cNvGraphicFramePr>
              <p:nvPr>
                <p:ph sz="half" idx="1"/>
                <p:extLst>
                  <p:ext uri="{D42A27DB-BD31-4B8C-83A1-F6EECF244321}">
                    <p14:modId xmlns:p14="http://schemas.microsoft.com/office/powerpoint/2010/main" val="2493048288"/>
                  </p:ext>
                </p:extLst>
              </p:nvPr>
            </p:nvGraphicFramePr>
            <p:xfrm>
              <a:off x="681789" y="3059179"/>
              <a:ext cx="5029200" cy="350043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Content Placeholder 5">
                <a:extLst>
                  <a:ext uri="{FF2B5EF4-FFF2-40B4-BE49-F238E27FC236}">
                    <a16:creationId xmlns:a16="http://schemas.microsoft.com/office/drawing/2014/main" id="{EF02ACCD-AF60-4BF0-A831-C99949154F85}"/>
                  </a:ext>
                </a:extLst>
              </p:cNvPr>
              <p:cNvPicPr>
                <a:picLocks noGrp="1" noRot="1" noChangeAspect="1" noMove="1" noResize="1" noEditPoints="1" noAdjustHandles="1" noChangeArrowheads="1" noChangeShapeType="1"/>
              </p:cNvPicPr>
              <p:nvPr/>
            </p:nvPicPr>
            <p:blipFill>
              <a:blip r:embed="rId3"/>
              <a:stretch>
                <a:fillRect/>
              </a:stretch>
            </p:blipFill>
            <p:spPr>
              <a:xfrm>
                <a:off x="681789" y="3059179"/>
                <a:ext cx="5029200" cy="3500438"/>
              </a:xfrm>
              <a:prstGeom prst="rect">
                <a:avLst/>
              </a:prstGeom>
            </p:spPr>
          </p:pic>
        </mc:Fallback>
      </mc:AlternateContent>
      <p:graphicFrame>
        <p:nvGraphicFramePr>
          <p:cNvPr id="5" name="Content Placeholder 4">
            <a:extLst>
              <a:ext uri="{FF2B5EF4-FFF2-40B4-BE49-F238E27FC236}">
                <a16:creationId xmlns:a16="http://schemas.microsoft.com/office/drawing/2014/main" id="{3C9E9CAC-C62C-49B5-92E0-B254126430C3}"/>
              </a:ext>
            </a:extLst>
          </p:cNvPr>
          <p:cNvGraphicFramePr>
            <a:graphicFrameLocks noGrp="1"/>
          </p:cNvGraphicFramePr>
          <p:nvPr>
            <p:ph sz="half" idx="2"/>
            <p:extLst>
              <p:ext uri="{D42A27DB-BD31-4B8C-83A1-F6EECF244321}">
                <p14:modId xmlns:p14="http://schemas.microsoft.com/office/powerpoint/2010/main" val="2936940110"/>
              </p:ext>
            </p:extLst>
          </p:nvPr>
        </p:nvGraphicFramePr>
        <p:xfrm>
          <a:off x="6324600" y="3059179"/>
          <a:ext cx="4800600" cy="35004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0284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5A26-6813-4A2D-B939-EBD983AD37A6}"/>
              </a:ext>
            </a:extLst>
          </p:cNvPr>
          <p:cNvSpPr>
            <a:spLocks noGrp="1"/>
          </p:cNvSpPr>
          <p:nvPr>
            <p:ph type="title"/>
          </p:nvPr>
        </p:nvSpPr>
        <p:spPr>
          <a:xfrm>
            <a:off x="1982267" y="-152400"/>
            <a:ext cx="10209733" cy="1614867"/>
          </a:xfrm>
        </p:spPr>
        <p:txBody>
          <a:bodyPr>
            <a:noAutofit/>
          </a:bodyPr>
          <a:lstStyle/>
          <a:p>
            <a:pPr algn="l"/>
            <a:r>
              <a:rPr lang="en-US" sz="1000" b="1" i="0" dirty="0">
                <a:solidFill>
                  <a:schemeClr val="bg1"/>
                </a:solidFill>
                <a:effectLst/>
                <a:latin typeface="Nunito"/>
              </a:rPr>
              <a:t>C. Top 250: Create a new column IMDb_Top_250 and store the top 250 movies with the highest IMDb Rating (corresponding to the column: </a:t>
            </a:r>
            <a:r>
              <a:rPr lang="en-US" sz="1000" dirty="0">
                <a:solidFill>
                  <a:schemeClr val="bg1"/>
                </a:solidFill>
                <a:latin typeface="Nunito"/>
              </a:rPr>
              <a:t>IMDB</a:t>
            </a:r>
            <a:r>
              <a:rPr lang="en-US" sz="1000" b="1" i="0" dirty="0">
                <a:solidFill>
                  <a:schemeClr val="bg1"/>
                </a:solidFill>
                <a:effectLst/>
                <a:latin typeface="Nunito"/>
              </a:rPr>
              <a:t>_score). Also make sure that for all of these movies, the </a:t>
            </a:r>
            <a:r>
              <a:rPr lang="en-US" sz="1000" b="1" i="0" dirty="0" err="1">
                <a:solidFill>
                  <a:schemeClr val="bg1"/>
                </a:solidFill>
                <a:effectLst/>
                <a:latin typeface="Nunito"/>
              </a:rPr>
              <a:t>num_voted_users</a:t>
            </a:r>
            <a:r>
              <a:rPr lang="en-US" sz="1000" b="1" i="0" dirty="0">
                <a:solidFill>
                  <a:schemeClr val="bg1"/>
                </a:solidFill>
                <a:effectLst/>
                <a:latin typeface="Nunito"/>
              </a:rPr>
              <a:t> is greater than 25,000. Also, add a Rank column containing the values 1 to 250 indicating the ranks of the corresponding films. Extract all the movies in the IMDb_Top_250 column which are not in the English language and store them in a new column named Top_Foreign_Lang_Film. You can use your own imagination also!</a:t>
            </a:r>
            <a:br>
              <a:rPr lang="en-US" sz="1000" b="1" i="0" dirty="0">
                <a:solidFill>
                  <a:schemeClr val="bg1"/>
                </a:solidFill>
                <a:effectLst/>
                <a:latin typeface="Nunito"/>
              </a:rPr>
            </a:br>
            <a:br>
              <a:rPr lang="en-US" sz="1000" b="1" dirty="0">
                <a:solidFill>
                  <a:schemeClr val="bg1"/>
                </a:solidFill>
              </a:rPr>
            </a:br>
            <a:r>
              <a:rPr lang="en-US" sz="1000" b="1" i="0" dirty="0">
                <a:solidFill>
                  <a:schemeClr val="bg1"/>
                </a:solidFill>
                <a:effectLst/>
                <a:latin typeface="Nunito"/>
              </a:rPr>
              <a:t>Your task: Find IMDB Top 250</a:t>
            </a:r>
            <a:endParaRPr lang="en-IN" sz="1000" b="1" dirty="0">
              <a:solidFill>
                <a:schemeClr val="bg1"/>
              </a:solidFill>
            </a:endParaRPr>
          </a:p>
        </p:txBody>
      </p:sp>
      <p:pic>
        <p:nvPicPr>
          <p:cNvPr id="7" name="Picture 6">
            <a:extLst>
              <a:ext uri="{FF2B5EF4-FFF2-40B4-BE49-F238E27FC236}">
                <a16:creationId xmlns:a16="http://schemas.microsoft.com/office/drawing/2014/main" id="{811274A9-E4AC-8881-CC5A-67DFBDF0AF2E}"/>
              </a:ext>
            </a:extLst>
          </p:cNvPr>
          <p:cNvPicPr>
            <a:picLocks noChangeAspect="1"/>
          </p:cNvPicPr>
          <p:nvPr/>
        </p:nvPicPr>
        <p:blipFill>
          <a:blip r:embed="rId2"/>
          <a:stretch>
            <a:fillRect/>
          </a:stretch>
        </p:blipFill>
        <p:spPr>
          <a:xfrm>
            <a:off x="4602442" y="790825"/>
            <a:ext cx="4265105" cy="3038475"/>
          </a:xfrm>
          <a:prstGeom prst="rect">
            <a:avLst/>
          </a:prstGeom>
        </p:spPr>
      </p:pic>
      <p:graphicFrame>
        <p:nvGraphicFramePr>
          <p:cNvPr id="8" name="Chart 7">
            <a:extLst>
              <a:ext uri="{FF2B5EF4-FFF2-40B4-BE49-F238E27FC236}">
                <a16:creationId xmlns:a16="http://schemas.microsoft.com/office/drawing/2014/main" id="{54F6EE86-EED2-41B6-A650-39E46D48823A}"/>
              </a:ext>
            </a:extLst>
          </p:cNvPr>
          <p:cNvGraphicFramePr>
            <a:graphicFrameLocks/>
          </p:cNvGraphicFramePr>
          <p:nvPr>
            <p:extLst>
              <p:ext uri="{D42A27DB-BD31-4B8C-83A1-F6EECF244321}">
                <p14:modId xmlns:p14="http://schemas.microsoft.com/office/powerpoint/2010/main" val="3508352156"/>
              </p:ext>
            </p:extLst>
          </p:nvPr>
        </p:nvGraphicFramePr>
        <p:xfrm>
          <a:off x="4602442" y="3876676"/>
          <a:ext cx="7503833" cy="244308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55DB3AC5-E30A-4974-BA37-9EA6F2F8A11A}"/>
              </a:ext>
            </a:extLst>
          </p:cNvPr>
          <p:cNvSpPr/>
          <p:nvPr/>
        </p:nvSpPr>
        <p:spPr>
          <a:xfrm>
            <a:off x="9334200" y="1572291"/>
            <a:ext cx="2772075" cy="109728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And many more rows are there apart from this.</a:t>
            </a:r>
            <a:endParaRPr lang="en-IN" dirty="0"/>
          </a:p>
        </p:txBody>
      </p:sp>
      <p:sp>
        <p:nvSpPr>
          <p:cNvPr id="4" name="Arrow: Right 3">
            <a:extLst>
              <a:ext uri="{FF2B5EF4-FFF2-40B4-BE49-F238E27FC236}">
                <a16:creationId xmlns:a16="http://schemas.microsoft.com/office/drawing/2014/main" id="{14865AFA-C0AE-4237-B69D-4E55EDBDE368}"/>
              </a:ext>
            </a:extLst>
          </p:cNvPr>
          <p:cNvSpPr/>
          <p:nvPr/>
        </p:nvSpPr>
        <p:spPr>
          <a:xfrm>
            <a:off x="8989996" y="1982804"/>
            <a:ext cx="221381" cy="20213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6921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744A8D05-6D52-2389-525A-7960A19CDF5E}"/>
              </a:ext>
            </a:extLst>
          </p:cNvPr>
          <p:cNvSpPr>
            <a:spLocks noGrp="1"/>
          </p:cNvSpPr>
          <p:nvPr>
            <p:ph type="subTitle" idx="2"/>
          </p:nvPr>
        </p:nvSpPr>
        <p:spPr/>
        <p:txBody>
          <a:bodyPr/>
          <a:lstStyle/>
          <a:p>
            <a:endParaRPr lang="en-IN"/>
          </a:p>
        </p:txBody>
      </p:sp>
      <p:sp>
        <p:nvSpPr>
          <p:cNvPr id="2" name="Title 1">
            <a:extLst>
              <a:ext uri="{FF2B5EF4-FFF2-40B4-BE49-F238E27FC236}">
                <a16:creationId xmlns:a16="http://schemas.microsoft.com/office/drawing/2014/main" id="{C47E32E9-FCE5-4672-A8AD-35416F8E47CB}"/>
              </a:ext>
            </a:extLst>
          </p:cNvPr>
          <p:cNvSpPr>
            <a:spLocks noGrp="1"/>
          </p:cNvSpPr>
          <p:nvPr>
            <p:ph type="title"/>
          </p:nvPr>
        </p:nvSpPr>
        <p:spPr>
          <a:xfrm>
            <a:off x="253675" y="1720345"/>
            <a:ext cx="10911900" cy="763500"/>
          </a:xfrm>
          <a:noFill/>
        </p:spPr>
        <p:txBody>
          <a:bodyPr>
            <a:noAutofit/>
          </a:bodyPr>
          <a:lstStyle/>
          <a:p>
            <a:r>
              <a:rPr lang="en-US" sz="1200" b="1" i="0" dirty="0">
                <a:solidFill>
                  <a:schemeClr val="tx2"/>
                </a:solidFill>
                <a:effectLst/>
                <a:latin typeface="Nunito"/>
              </a:rPr>
              <a:t>D. Best Directors: Group the column using the </a:t>
            </a:r>
            <a:r>
              <a:rPr lang="en-US" sz="1200" b="1" i="0" dirty="0" err="1">
                <a:solidFill>
                  <a:schemeClr val="tx2"/>
                </a:solidFill>
                <a:effectLst/>
                <a:latin typeface="Nunito"/>
              </a:rPr>
              <a:t>director_name</a:t>
            </a:r>
            <a:r>
              <a:rPr lang="en-US" sz="1200" b="1" i="0" dirty="0">
                <a:solidFill>
                  <a:schemeClr val="tx2"/>
                </a:solidFill>
                <a:effectLst/>
                <a:latin typeface="Nunito"/>
              </a:rPr>
              <a:t> column.</a:t>
            </a:r>
            <a:br>
              <a:rPr lang="en-US" sz="1200" b="1" i="0" dirty="0">
                <a:solidFill>
                  <a:schemeClr val="tx2"/>
                </a:solidFill>
                <a:effectLst/>
                <a:latin typeface="Nunito"/>
              </a:rPr>
            </a:br>
            <a:r>
              <a:rPr lang="en-US" sz="1200" b="1" i="0" dirty="0">
                <a:solidFill>
                  <a:schemeClr val="tx2"/>
                </a:solidFill>
                <a:effectLst/>
                <a:latin typeface="Nunito"/>
              </a:rPr>
              <a:t>Find out the top 10 directors for whom the mean of </a:t>
            </a:r>
            <a:r>
              <a:rPr lang="en-US" sz="1200" b="1" i="0" dirty="0" err="1">
                <a:solidFill>
                  <a:schemeClr val="tx2"/>
                </a:solidFill>
                <a:effectLst/>
                <a:latin typeface="Nunito"/>
              </a:rPr>
              <a:t>imdb_score</a:t>
            </a:r>
            <a:r>
              <a:rPr lang="en-US" sz="1200" b="1" i="0" dirty="0">
                <a:solidFill>
                  <a:schemeClr val="tx2"/>
                </a:solidFill>
                <a:effectLst/>
                <a:latin typeface="Nunito"/>
              </a:rPr>
              <a:t> is the highest and store them in a new column top10director. In case of a tie in IMDb score between two directors, sort them alphabetically.</a:t>
            </a:r>
            <a:br>
              <a:rPr lang="en-US" sz="1200" b="0" i="0" dirty="0">
                <a:solidFill>
                  <a:schemeClr val="tx2"/>
                </a:solidFill>
                <a:effectLst/>
                <a:latin typeface="Nunito"/>
              </a:rPr>
            </a:br>
            <a:br>
              <a:rPr lang="en-US" sz="1200" b="0" i="0" dirty="0">
                <a:solidFill>
                  <a:srgbClr val="FFC000"/>
                </a:solidFill>
                <a:effectLst/>
                <a:latin typeface="Nunito"/>
              </a:rPr>
            </a:br>
            <a:r>
              <a:rPr lang="en-US" sz="1200" b="1" i="0" dirty="0">
                <a:solidFill>
                  <a:srgbClr val="FFC000"/>
                </a:solidFill>
                <a:effectLst/>
                <a:latin typeface="Nunito"/>
              </a:rPr>
              <a:t>Your task: Find the best directors</a:t>
            </a:r>
            <a:br>
              <a:rPr lang="en-US" sz="1200" b="0" i="0" dirty="0">
                <a:effectLst/>
                <a:latin typeface="Nunito"/>
              </a:rPr>
            </a:br>
            <a:endParaRPr lang="en-IN" sz="1200" dirty="0"/>
          </a:p>
        </p:txBody>
      </p:sp>
      <p:sp>
        <p:nvSpPr>
          <p:cNvPr id="16" name="Text Placeholder 15">
            <a:extLst>
              <a:ext uri="{FF2B5EF4-FFF2-40B4-BE49-F238E27FC236}">
                <a16:creationId xmlns:a16="http://schemas.microsoft.com/office/drawing/2014/main" id="{D8054E8B-CA27-7150-E54C-4827EF4246B7}"/>
              </a:ext>
            </a:extLst>
          </p:cNvPr>
          <p:cNvSpPr>
            <a:spLocks noGrp="1"/>
          </p:cNvSpPr>
          <p:nvPr>
            <p:ph type="body" idx="15"/>
          </p:nvPr>
        </p:nvSpPr>
        <p:spPr/>
        <p:txBody>
          <a:bodyPr/>
          <a:lstStyle/>
          <a:p>
            <a:endParaRPr lang="en-IN"/>
          </a:p>
        </p:txBody>
      </p:sp>
      <p:pic>
        <p:nvPicPr>
          <p:cNvPr id="7" name="Content Placeholder 6">
            <a:extLst>
              <a:ext uri="{FF2B5EF4-FFF2-40B4-BE49-F238E27FC236}">
                <a16:creationId xmlns:a16="http://schemas.microsoft.com/office/drawing/2014/main" id="{2D1C0423-D8FD-4FB2-98A3-7E7EB02249DB}"/>
              </a:ext>
            </a:extLst>
          </p:cNvPr>
          <p:cNvPicPr>
            <a:picLocks noGrp="1" noChangeAspect="1"/>
          </p:cNvPicPr>
          <p:nvPr>
            <p:ph sz="half" idx="4294967295"/>
          </p:nvPr>
        </p:nvPicPr>
        <p:blipFill>
          <a:blip r:embed="rId2"/>
          <a:stretch>
            <a:fillRect/>
          </a:stretch>
        </p:blipFill>
        <p:spPr>
          <a:xfrm>
            <a:off x="253675" y="3181937"/>
            <a:ext cx="4295775" cy="3463925"/>
          </a:xfrm>
        </p:spPr>
      </p:pic>
      <p:graphicFrame>
        <p:nvGraphicFramePr>
          <p:cNvPr id="5" name="Content Placeholder 4">
            <a:extLst>
              <a:ext uri="{FF2B5EF4-FFF2-40B4-BE49-F238E27FC236}">
                <a16:creationId xmlns:a16="http://schemas.microsoft.com/office/drawing/2014/main" id="{F1BC8644-B7F5-4406-BF0F-ED9268E84EE0}"/>
              </a:ext>
            </a:extLst>
          </p:cNvPr>
          <p:cNvGraphicFramePr>
            <a:graphicFrameLocks noGrp="1"/>
          </p:cNvGraphicFramePr>
          <p:nvPr>
            <p:ph sz="half" idx="4294967295"/>
            <p:extLst>
              <p:ext uri="{D42A27DB-BD31-4B8C-83A1-F6EECF244321}">
                <p14:modId xmlns:p14="http://schemas.microsoft.com/office/powerpoint/2010/main" val="675225418"/>
              </p:ext>
            </p:extLst>
          </p:nvPr>
        </p:nvGraphicFramePr>
        <p:xfrm>
          <a:off x="4745254" y="2598821"/>
          <a:ext cx="7367631" cy="44208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650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idesMania">
  <a:themeElements>
    <a:clrScheme name="Simple Light">
      <a:dk1>
        <a:srgbClr val="FFFFFF"/>
      </a:dk1>
      <a:lt1>
        <a:srgbClr val="000000"/>
      </a:lt1>
      <a:dk2>
        <a:srgbClr val="FFFFFF"/>
      </a:dk2>
      <a:lt2>
        <a:srgbClr val="F3F3F3"/>
      </a:lt2>
      <a:accent1>
        <a:srgbClr val="FFFFFF"/>
      </a:accent1>
      <a:accent2>
        <a:srgbClr val="222325"/>
      </a:accent2>
      <a:accent3>
        <a:srgbClr val="191919"/>
      </a:accent3>
      <a:accent4>
        <a:srgbClr val="4A4A4A"/>
      </a:accent4>
      <a:accent5>
        <a:srgbClr val="949494"/>
      </a:accent5>
      <a:accent6>
        <a:srgbClr val="26262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Russo v2 · SlidesMania</Template>
  <TotalTime>847</TotalTime>
  <Words>1533</Words>
  <Application>Microsoft Office PowerPoint</Application>
  <PresentationFormat>Widescreen</PresentationFormat>
  <Paragraphs>265</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Abril Fatface</vt:lpstr>
      <vt:lpstr>Aldrich</vt:lpstr>
      <vt:lpstr>Algerian</vt:lpstr>
      <vt:lpstr>Arial</vt:lpstr>
      <vt:lpstr>Calibri</vt:lpstr>
      <vt:lpstr>Cambria</vt:lpstr>
      <vt:lpstr>Griffy</vt:lpstr>
      <vt:lpstr>Homemade Apple</vt:lpstr>
      <vt:lpstr>Nunito</vt:lpstr>
      <vt:lpstr>Poppins</vt:lpstr>
      <vt:lpstr>Questrial</vt:lpstr>
      <vt:lpstr>Rubik</vt:lpstr>
      <vt:lpstr>SlidesMania</vt:lpstr>
      <vt:lpstr>IMDB Movie Analysis Ayush Saxena </vt:lpstr>
      <vt:lpstr>Project Description</vt:lpstr>
      <vt:lpstr>Approach</vt:lpstr>
      <vt:lpstr>A. Cleaning of the data:: This is one of the most important steps to perform before moving forward with the analysis. Use your knowledge learned till now to do this. (Dropping columns, removing null values, etc.) Your task: Clean the data</vt:lpstr>
      <vt:lpstr>PowerPoint Presentation</vt:lpstr>
      <vt:lpstr>Cleaning of the data Removing the duplicate Values from the table</vt:lpstr>
      <vt:lpstr>B. Movies with the highest profit: Create a new column called profit which contains the difference between the two columns: gross and budget. Sort the column using the profit column as a reference. Plot profit (y-axis) vs budget (x-axis) and observe the outliers using the appropriate chart type.  Your task: Find the movies with the highest profit. Avatar Is the movie with the highest profit</vt:lpstr>
      <vt:lpstr>C. Top 250: Create a new column IMDb_Top_250 and store the top 250 movies with the highest IMDb Rating (corresponding to the column: IMDB_score). Also make sure that for all of these movies, the num_voted_users is greater than 25,000. Also, add a Rank column containing the values 1 to 250 indicating the ranks of the corresponding films. Extract all the movies in the IMDb_Top_250 column which are not in the English language and store them in a new column named Top_Foreign_Lang_Film. You can use your own imagination also!  Your task: Find IMDB Top 250</vt:lpstr>
      <vt:lpstr>D. Best Directors: Group the column using the director_name column. Find out the top 10 directors for whom the mean of imdb_score is the highest and store them in a new column top10director. In case of a tie in IMDb score between two directors, sort them alphabetically.  Your task: Find the best directors </vt:lpstr>
      <vt:lpstr>E. Popular Genres: Perform this step using the knowledge gained while performing previous steps. Your task: Find popular genres </vt:lpstr>
      <vt:lpstr>F. Charts: Create three new columns namely, Meryl_Streep, Leo_Caprio, and Brad_Pitt which contain the movies in which the actors: 'Meryl Streep', 'Leonardo DiCaprio', and 'Brad Pitt' are the lead actors. Use only the actor_1_name column for extraction. Also, make sure that you use the names 'Meryl Streep', 'Leonardo DiCaprio', and 'Brad Pitt' for the said extraction. Append the rows of all these columns and store them in a new column named Combined. Group the combined column using the actor_1_name column. Find the mean of the num_critic_for_reviews and num_users_for_review and identify the actors which have the highest mean. Observe the change in the number of voted users over decades using a bar chart. Create a column called decade which represents the decade to which every movie belongs. For example, the title_year year 1923, 1925 should be stored as the 1920s. Sort the column based on the column decade, group it by decade, and find the sum of users who voted in each decade. Store this in a new data frame called df_by_decade.   Your task: Find the critic-favorite and audience-favorite actors </vt:lpstr>
      <vt:lpstr>PowerPoint Presentation</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dc:title>
  <dc:creator>Ayush Saxena</dc:creator>
  <cp:lastModifiedBy>Ayush Saxena</cp:lastModifiedBy>
  <cp:revision>20</cp:revision>
  <dcterms:created xsi:type="dcterms:W3CDTF">2023-01-04T20:00:59Z</dcterms:created>
  <dcterms:modified xsi:type="dcterms:W3CDTF">2023-01-06T13:55:14Z</dcterms:modified>
</cp:coreProperties>
</file>